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57038-CDFE-446B-8F9E-4317A5027359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C74FF-AC14-421E-9230-544CD6C9CA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73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74FF-AC14-421E-9230-544CD6C9CA4F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5798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8DF5AE5D-E43B-4FAD-29E2-65DA441D6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3197C0B3-17B8-3395-3C24-6F7DD275F0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D13CEC71-4D8E-BD71-4E5C-40B9135457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680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66752656-9309-DAE1-FF50-A86EF298A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7B145332-5D90-F264-31F6-D9E1134E6A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A50CCDE2-64B5-ECC6-0BB8-72FB1BE8F2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195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A4A784D2-591F-1820-B2AE-5119641B3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2C95D724-63C6-1394-EFE4-B82ACF70F7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9E76E54B-BBD8-EE94-4360-AE033EABE1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298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8A70525A-A5CA-4F12-259A-70BF85EF0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947703B5-5360-C0C9-12E5-835EB8F625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EEF8AFC3-EE7A-E6E0-AEE3-10E0EA9A83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23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42EB19E2-E618-9D7D-FF3D-F272C4603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E28346B1-2B34-2DE9-6F28-5A26AC7DB8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1D292989-501A-11D4-D986-C9DD093215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87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315A4560-D872-6A26-E8EA-218A94024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E19C42CB-F126-2FBC-21A6-D0AE8F9321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978ECDFD-7985-309D-F6E6-5665582046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85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A70C5B37-7461-8064-2A80-129008774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C2E5125D-86AC-50A5-84F3-1CA91D406A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8E9E06AE-0A1E-E194-1F88-8F645A7AC7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52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8DA689F8-B61F-9ACF-1C9C-C9511709B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951D6BED-9F2F-34AE-4AD2-748B94371C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98AFD8A1-5665-F7F6-493A-64586BFFEF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56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458BDDAD-F9C3-863E-F4B4-8CEA4064D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81E4A721-0743-22E7-DA76-AC7F82F761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B0DDCAF9-526E-CD63-6372-5A601C4D11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612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27D844A5-3871-2F29-B872-405B6A362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5754EC6C-8925-3701-5605-D2825971BE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9874B2F1-E677-D706-09F6-53127FE0DB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328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E7117B51-A824-5370-568B-BD245B94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C88B02AF-8802-529C-8D11-F2B595C15C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1A00B3B5-74D1-C193-466E-C88D1228DB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69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6CEA6C7D-0B06-7241-ECCA-0998545B6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D51B3C16-24D2-B3E4-3C5B-9DF97C1746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5A29185B-E212-25F5-F2FC-A1902A2DDC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63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16CED-BD06-4D23-65CF-587E3E1EE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E28E7-0BE3-16EB-544A-2093794D1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12EF-FF16-8E1A-8E4A-30F05320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F96EF-A405-56B7-CDB3-E60BC169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A5696-79EF-06C6-B309-718A3E74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298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490B-8828-269F-AAED-BD84AE4E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B00A3-6906-A0A8-4F76-E68096522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FF6D0-3477-86E6-95D8-DD2E51BE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882F4-F6FD-042A-383F-22DAEFF5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DF486-1EA5-EFC8-7F83-8BA78771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096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F4276-A26A-3329-E709-FCC018D7B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29F09-8B8C-7D60-35C9-DB33A78BD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E63C-5D48-8DB2-DD25-40B9F313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28252-D7EA-41AD-A18D-42D0B597B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D50CA-5C79-8157-8019-9E37A4D9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857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96167" y="4363350"/>
            <a:ext cx="7313200" cy="5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 b="1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96167" y="3824250"/>
            <a:ext cx="73132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  <a:defRPr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0" y="6480675"/>
            <a:ext cx="9988800" cy="38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10033788" y="6480244"/>
            <a:ext cx="2167744" cy="385764"/>
            <a:chOff x="7509358" y="6468525"/>
            <a:chExt cx="1642396" cy="389700"/>
          </a:xfrm>
        </p:grpSpPr>
        <p:sp>
          <p:nvSpPr>
            <p:cNvPr id="14" name="Google Shape;14;p2"/>
            <p:cNvSpPr/>
            <p:nvPr/>
          </p:nvSpPr>
          <p:spPr>
            <a:xfrm>
              <a:off x="7509358" y="6468525"/>
              <a:ext cx="383700" cy="389700"/>
            </a:xfrm>
            <a:prstGeom prst="rect">
              <a:avLst/>
            </a:prstGeom>
            <a:solidFill>
              <a:srgbClr val="FF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28924" y="6468525"/>
              <a:ext cx="383700" cy="389700"/>
            </a:xfrm>
            <a:prstGeom prst="rect">
              <a:avLst/>
            </a:prstGeom>
            <a:solidFill>
              <a:srgbClr val="7CB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8489" y="6468525"/>
              <a:ext cx="383700" cy="389700"/>
            </a:xfrm>
            <a:prstGeom prst="rect">
              <a:avLst/>
            </a:prstGeom>
            <a:solidFill>
              <a:srgbClr val="79C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68054" y="6468525"/>
              <a:ext cx="383700" cy="389700"/>
            </a:xfrm>
            <a:prstGeom prst="rect">
              <a:avLst/>
            </a:prstGeom>
            <a:solidFill>
              <a:srgbClr val="FED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737800" y="1052275"/>
            <a:ext cx="4560000" cy="43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5400000">
            <a:off x="551550" y="4438563"/>
            <a:ext cx="297900" cy="3736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" name="Google Shape;2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87734" y="5350725"/>
            <a:ext cx="2363068" cy="99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543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312200" y="3037500"/>
            <a:ext cx="9567600" cy="783000"/>
          </a:xfrm>
          <a:prstGeom prst="rect">
            <a:avLst/>
          </a:prstGeom>
          <a:solidFill>
            <a:srgbClr val="FEDC2A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" name="Google Shape;24;p3"/>
          <p:cNvGrpSpPr/>
          <p:nvPr/>
        </p:nvGrpSpPr>
        <p:grpSpPr>
          <a:xfrm>
            <a:off x="10033788" y="6472031"/>
            <a:ext cx="2167744" cy="385764"/>
            <a:chOff x="7509358" y="6468525"/>
            <a:chExt cx="1642396" cy="389700"/>
          </a:xfrm>
        </p:grpSpPr>
        <p:sp>
          <p:nvSpPr>
            <p:cNvPr id="25" name="Google Shape;25;p3"/>
            <p:cNvSpPr/>
            <p:nvPr/>
          </p:nvSpPr>
          <p:spPr>
            <a:xfrm>
              <a:off x="7509358" y="6468525"/>
              <a:ext cx="383700" cy="389700"/>
            </a:xfrm>
            <a:prstGeom prst="rect">
              <a:avLst/>
            </a:prstGeom>
            <a:solidFill>
              <a:srgbClr val="FF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7928924" y="6468525"/>
              <a:ext cx="383700" cy="389700"/>
            </a:xfrm>
            <a:prstGeom prst="rect">
              <a:avLst/>
            </a:prstGeom>
            <a:solidFill>
              <a:srgbClr val="7CB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348489" y="6468525"/>
              <a:ext cx="383700" cy="389700"/>
            </a:xfrm>
            <a:prstGeom prst="rect">
              <a:avLst/>
            </a:prstGeom>
            <a:solidFill>
              <a:srgbClr val="79C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768054" y="6468525"/>
              <a:ext cx="383700" cy="389700"/>
            </a:xfrm>
            <a:prstGeom prst="rect">
              <a:avLst/>
            </a:prstGeom>
            <a:solidFill>
              <a:srgbClr val="FED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" name="Google Shape;29;p3"/>
          <p:cNvSpPr txBox="1"/>
          <p:nvPr/>
        </p:nvSpPr>
        <p:spPr>
          <a:xfrm>
            <a:off x="11768033" y="6492900"/>
            <a:ext cx="4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434343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434343"/>
              </a:solidFill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3"/>
          <p:cNvSpPr txBox="1"/>
          <p:nvPr/>
        </p:nvSpPr>
        <p:spPr>
          <a:xfrm>
            <a:off x="11674433" y="6463500"/>
            <a:ext cx="5176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516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47400" y="918600"/>
            <a:ext cx="111072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150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">
          <p15:clr>
            <a:srgbClr val="FA7B17"/>
          </p15:clr>
        </p15:guide>
        <p15:guide id="2" pos="5483">
          <p15:clr>
            <a:srgbClr val="FA7B17"/>
          </p15:clr>
        </p15:guide>
        <p15:guide id="3" orient="horz" pos="220">
          <p15:clr>
            <a:srgbClr val="FA7B17"/>
          </p15:clr>
        </p15:guide>
        <p15:guide id="4" orient="horz" pos="4152">
          <p15:clr>
            <a:srgbClr val="FA7B17"/>
          </p15:clr>
        </p15:guide>
        <p15:guide id="5" orient="horz" pos="524">
          <p15:clr>
            <a:srgbClr val="FA7B17"/>
          </p15:clr>
        </p15:guide>
        <p15:guide id="6" orient="horz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541567" y="1034308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327233" y="1034308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5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5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5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77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">
          <p15:clr>
            <a:schemeClr val="accent6"/>
          </p15:clr>
        </p15:guide>
        <p15:guide id="2" pos="5483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3x2">
  <p:cSld name="Grid 3x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6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6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6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1"/>
          </p:nvPr>
        </p:nvSpPr>
        <p:spPr>
          <a:xfrm>
            <a:off x="568200" y="1368050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2"/>
          </p:nvPr>
        </p:nvSpPr>
        <p:spPr>
          <a:xfrm>
            <a:off x="4332000" y="1368050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3"/>
          </p:nvPr>
        </p:nvSpPr>
        <p:spPr>
          <a:xfrm>
            <a:off x="8095800" y="1368050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4"/>
          </p:nvPr>
        </p:nvSpPr>
        <p:spPr>
          <a:xfrm>
            <a:off x="568200" y="3486025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5"/>
          </p:nvPr>
        </p:nvSpPr>
        <p:spPr>
          <a:xfrm>
            <a:off x="4327000" y="3486025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6"/>
          </p:nvPr>
        </p:nvSpPr>
        <p:spPr>
          <a:xfrm>
            <a:off x="8085800" y="3486025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8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3x3">
  <p:cSld name="Grid 3x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7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7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7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568200" y="136805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2"/>
          </p:nvPr>
        </p:nvSpPr>
        <p:spPr>
          <a:xfrm>
            <a:off x="4332000" y="136805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3"/>
          </p:nvPr>
        </p:nvSpPr>
        <p:spPr>
          <a:xfrm>
            <a:off x="8095800" y="136805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4"/>
          </p:nvPr>
        </p:nvSpPr>
        <p:spPr>
          <a:xfrm>
            <a:off x="563200" y="2957575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5"/>
          </p:nvPr>
        </p:nvSpPr>
        <p:spPr>
          <a:xfrm>
            <a:off x="4327000" y="2957575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body" idx="6"/>
          </p:nvPr>
        </p:nvSpPr>
        <p:spPr>
          <a:xfrm>
            <a:off x="8090800" y="2957575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7"/>
          </p:nvPr>
        </p:nvSpPr>
        <p:spPr>
          <a:xfrm>
            <a:off x="568200" y="454710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8"/>
          </p:nvPr>
        </p:nvSpPr>
        <p:spPr>
          <a:xfrm>
            <a:off x="4332000" y="454710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9"/>
          </p:nvPr>
        </p:nvSpPr>
        <p:spPr>
          <a:xfrm>
            <a:off x="8095800" y="454710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74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3x4">
  <p:cSld name="Grid 3x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8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8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8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564951" y="1135975"/>
            <a:ext cx="256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3404436" y="113597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body" idx="3"/>
          </p:nvPr>
        </p:nvSpPr>
        <p:spPr>
          <a:xfrm>
            <a:off x="559951" y="2725500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body" idx="4"/>
          </p:nvPr>
        </p:nvSpPr>
        <p:spPr>
          <a:xfrm>
            <a:off x="3400817" y="2725500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body" idx="5"/>
          </p:nvPr>
        </p:nvSpPr>
        <p:spPr>
          <a:xfrm>
            <a:off x="563575" y="4315025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body" idx="6"/>
          </p:nvPr>
        </p:nvSpPr>
        <p:spPr>
          <a:xfrm>
            <a:off x="3404436" y="431502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body" idx="7"/>
          </p:nvPr>
        </p:nvSpPr>
        <p:spPr>
          <a:xfrm>
            <a:off x="6241751" y="1135975"/>
            <a:ext cx="256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8"/>
          <p:cNvSpPr txBox="1">
            <a:spLocks noGrp="1"/>
          </p:cNvSpPr>
          <p:nvPr>
            <p:ph type="body" idx="8"/>
          </p:nvPr>
        </p:nvSpPr>
        <p:spPr>
          <a:xfrm>
            <a:off x="9081236" y="113597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8"/>
          <p:cNvSpPr txBox="1">
            <a:spLocks noGrp="1"/>
          </p:cNvSpPr>
          <p:nvPr>
            <p:ph type="body" idx="9"/>
          </p:nvPr>
        </p:nvSpPr>
        <p:spPr>
          <a:xfrm>
            <a:off x="6236751" y="2725500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body" idx="13"/>
          </p:nvPr>
        </p:nvSpPr>
        <p:spPr>
          <a:xfrm>
            <a:off x="9077617" y="2725500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body" idx="14"/>
          </p:nvPr>
        </p:nvSpPr>
        <p:spPr>
          <a:xfrm>
            <a:off x="6240375" y="4315025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body" idx="15"/>
          </p:nvPr>
        </p:nvSpPr>
        <p:spPr>
          <a:xfrm>
            <a:off x="9081236" y="431502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19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2x2">
  <p:cSld name="Grid 2x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9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9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9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1"/>
          </p:nvPr>
        </p:nvSpPr>
        <p:spPr>
          <a:xfrm>
            <a:off x="915384" y="1383850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2"/>
          </p:nvPr>
        </p:nvSpPr>
        <p:spPr>
          <a:xfrm>
            <a:off x="6225492" y="1383838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body" idx="3"/>
          </p:nvPr>
        </p:nvSpPr>
        <p:spPr>
          <a:xfrm>
            <a:off x="915384" y="3501813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4"/>
          </p:nvPr>
        </p:nvSpPr>
        <p:spPr>
          <a:xfrm>
            <a:off x="6225484" y="3501813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0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8F2C-0F5E-7883-45B0-9B21A7DA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8F76-69B8-F0B5-5FFF-33901F870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35C80-B8AE-046E-12EC-40557BB3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D1C63-FE00-CA81-313A-DB1A56DE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A1BD8-3E58-C84C-0F93-F3378062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1856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xes x2">
  <p:cSld name="Boxes x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10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10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10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570233" y="1219825"/>
            <a:ext cx="5223600" cy="48048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body" idx="2"/>
          </p:nvPr>
        </p:nvSpPr>
        <p:spPr>
          <a:xfrm>
            <a:off x="6381533" y="1219825"/>
            <a:ext cx="5223600" cy="48048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54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xes x3 ">
  <p:cSld name="Boxes x3 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11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11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11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11"/>
          <p:cNvSpPr txBox="1">
            <a:spLocks noGrp="1"/>
          </p:cNvSpPr>
          <p:nvPr>
            <p:ph type="body" idx="1"/>
          </p:nvPr>
        </p:nvSpPr>
        <p:spPr>
          <a:xfrm>
            <a:off x="610500" y="1527450"/>
            <a:ext cx="3506800" cy="41511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body" idx="2"/>
          </p:nvPr>
        </p:nvSpPr>
        <p:spPr>
          <a:xfrm>
            <a:off x="4347600" y="1527450"/>
            <a:ext cx="3506800" cy="41511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3"/>
          </p:nvPr>
        </p:nvSpPr>
        <p:spPr>
          <a:xfrm>
            <a:off x="8084700" y="1527450"/>
            <a:ext cx="3506800" cy="41511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8" name="Google Shape;118;p11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227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xes x4">
  <p:cSld name="Boxes x4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2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2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23;p12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12"/>
          <p:cNvSpPr txBox="1">
            <a:spLocks noGrp="1"/>
          </p:cNvSpPr>
          <p:nvPr>
            <p:ph type="body" idx="1"/>
          </p:nvPr>
        </p:nvSpPr>
        <p:spPr>
          <a:xfrm>
            <a:off x="703651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body" idx="2"/>
          </p:nvPr>
        </p:nvSpPr>
        <p:spPr>
          <a:xfrm>
            <a:off x="3483617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3"/>
          </p:nvPr>
        </p:nvSpPr>
        <p:spPr>
          <a:xfrm>
            <a:off x="6263584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body" idx="4"/>
          </p:nvPr>
        </p:nvSpPr>
        <p:spPr>
          <a:xfrm>
            <a:off x="9043551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8" name="Google Shape;128;p12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619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equal Bars x3">
  <p:cSld name="Unequal Bars x3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3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3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13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13"/>
          <p:cNvSpPr txBox="1">
            <a:spLocks noGrp="1"/>
          </p:cNvSpPr>
          <p:nvPr>
            <p:ph type="body" idx="1"/>
          </p:nvPr>
        </p:nvSpPr>
        <p:spPr>
          <a:xfrm>
            <a:off x="570233" y="1102400"/>
            <a:ext cx="340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body" idx="2"/>
          </p:nvPr>
        </p:nvSpPr>
        <p:spPr>
          <a:xfrm>
            <a:off x="4422133" y="1692075"/>
            <a:ext cx="3403200" cy="5166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body" idx="3"/>
          </p:nvPr>
        </p:nvSpPr>
        <p:spPr>
          <a:xfrm>
            <a:off x="8274033" y="2371450"/>
            <a:ext cx="3403200" cy="44865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17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equal Bars x4">
  <p:cSld name="Unequal Bars x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14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14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14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570233" y="11024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2"/>
          </p:nvPr>
        </p:nvSpPr>
        <p:spPr>
          <a:xfrm>
            <a:off x="3359977" y="1435800"/>
            <a:ext cx="2454800" cy="54222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body" idx="3"/>
          </p:nvPr>
        </p:nvSpPr>
        <p:spPr>
          <a:xfrm>
            <a:off x="6149723" y="1845900"/>
            <a:ext cx="2454800" cy="50124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body" idx="4"/>
          </p:nvPr>
        </p:nvSpPr>
        <p:spPr>
          <a:xfrm>
            <a:off x="8939467" y="2294550"/>
            <a:ext cx="2454800" cy="45633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982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equal Bars x2">
  <p:cSld name="Unequal Bars x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15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15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15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15"/>
          <p:cNvSpPr txBox="1">
            <a:spLocks noGrp="1"/>
          </p:cNvSpPr>
          <p:nvPr>
            <p:ph type="body" idx="1"/>
          </p:nvPr>
        </p:nvSpPr>
        <p:spPr>
          <a:xfrm>
            <a:off x="775367" y="1102200"/>
            <a:ext cx="493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body" idx="2"/>
          </p:nvPr>
        </p:nvSpPr>
        <p:spPr>
          <a:xfrm>
            <a:off x="6515433" y="1692000"/>
            <a:ext cx="4933200" cy="5166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401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n Bars x2">
  <p:cSld name="Even Bars x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16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16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16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16"/>
          <p:cNvSpPr txBox="1">
            <a:spLocks noGrp="1"/>
          </p:cNvSpPr>
          <p:nvPr>
            <p:ph type="body" idx="1"/>
          </p:nvPr>
        </p:nvSpPr>
        <p:spPr>
          <a:xfrm>
            <a:off x="775367" y="1102200"/>
            <a:ext cx="493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body" idx="2"/>
          </p:nvPr>
        </p:nvSpPr>
        <p:spPr>
          <a:xfrm>
            <a:off x="6515433" y="1102200"/>
            <a:ext cx="493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5530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n Bars x3">
  <p:cSld name="Even Bars x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17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17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17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1"/>
          </p:nvPr>
        </p:nvSpPr>
        <p:spPr>
          <a:xfrm>
            <a:off x="570233" y="1115225"/>
            <a:ext cx="3403200" cy="57429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body" idx="2"/>
          </p:nvPr>
        </p:nvSpPr>
        <p:spPr>
          <a:xfrm>
            <a:off x="4394400" y="1115225"/>
            <a:ext cx="3403200" cy="57429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body" idx="3"/>
          </p:nvPr>
        </p:nvSpPr>
        <p:spPr>
          <a:xfrm>
            <a:off x="8218567" y="1115225"/>
            <a:ext cx="3403200" cy="57429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469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n Bars x4">
  <p:cSld name="Even Bars x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8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18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18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18"/>
          <p:cNvSpPr txBox="1">
            <a:spLocks noGrp="1"/>
          </p:cNvSpPr>
          <p:nvPr>
            <p:ph type="body" idx="1"/>
          </p:nvPr>
        </p:nvSpPr>
        <p:spPr>
          <a:xfrm>
            <a:off x="570233" y="11024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body" idx="2"/>
          </p:nvPr>
        </p:nvSpPr>
        <p:spPr>
          <a:xfrm>
            <a:off x="3359967" y="11022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body" idx="3"/>
          </p:nvPr>
        </p:nvSpPr>
        <p:spPr>
          <a:xfrm>
            <a:off x="6149733" y="11025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body" idx="4"/>
          </p:nvPr>
        </p:nvSpPr>
        <p:spPr>
          <a:xfrm>
            <a:off x="8939467" y="110205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109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2 Boxes " type="blank">
  <p:cSld name="3x2 Boxes 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19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19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9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19"/>
          <p:cNvSpPr txBox="1">
            <a:spLocks noGrp="1"/>
          </p:cNvSpPr>
          <p:nvPr>
            <p:ph type="body" idx="1"/>
          </p:nvPr>
        </p:nvSpPr>
        <p:spPr>
          <a:xfrm>
            <a:off x="610500" y="1459363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89" name="Google Shape;189;p19"/>
          <p:cNvSpPr txBox="1">
            <a:spLocks noGrp="1"/>
          </p:cNvSpPr>
          <p:nvPr>
            <p:ph type="body" idx="2"/>
          </p:nvPr>
        </p:nvSpPr>
        <p:spPr>
          <a:xfrm>
            <a:off x="4347600" y="1459363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0" name="Google Shape;190;p19"/>
          <p:cNvSpPr txBox="1">
            <a:spLocks noGrp="1"/>
          </p:cNvSpPr>
          <p:nvPr>
            <p:ph type="body" idx="3"/>
          </p:nvPr>
        </p:nvSpPr>
        <p:spPr>
          <a:xfrm>
            <a:off x="8084700" y="1459363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1" name="Google Shape;191;p19"/>
          <p:cNvSpPr txBox="1">
            <a:spLocks noGrp="1"/>
          </p:cNvSpPr>
          <p:nvPr>
            <p:ph type="body" idx="4"/>
          </p:nvPr>
        </p:nvSpPr>
        <p:spPr>
          <a:xfrm>
            <a:off x="610500" y="3510138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5"/>
          </p:nvPr>
        </p:nvSpPr>
        <p:spPr>
          <a:xfrm>
            <a:off x="4347600" y="3510138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body" idx="6"/>
          </p:nvPr>
        </p:nvSpPr>
        <p:spPr>
          <a:xfrm>
            <a:off x="8084700" y="3510138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82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C5533-29F4-6B1F-E96F-E2AE0D9F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707E4-B52D-9140-84EE-5A5B133A6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A4787-5A59-2240-8E3E-2EBB96C1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158F9-6308-F81B-EA9B-46B626B7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5155F-8868-FDD4-B9A6-A609DE951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2400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reen">
  <p:cSld name="Screen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20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20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20"/>
          <p:cNvSpPr txBox="1">
            <a:spLocks noGrp="1"/>
          </p:cNvSpPr>
          <p:nvPr>
            <p:ph type="body" idx="1"/>
          </p:nvPr>
        </p:nvSpPr>
        <p:spPr>
          <a:xfrm>
            <a:off x="0" y="835500"/>
            <a:ext cx="4614800" cy="1400700"/>
          </a:xfrm>
          <a:prstGeom prst="rect">
            <a:avLst/>
          </a:prstGeom>
          <a:solidFill>
            <a:srgbClr val="FEF4B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793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04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collage">
  <p:cSld name="picture collag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" name="Google Shape;203;p22"/>
          <p:cNvCxnSpPr/>
          <p:nvPr/>
        </p:nvCxnSpPr>
        <p:spPr>
          <a:xfrm>
            <a:off x="-198167" y="3347600"/>
            <a:ext cx="12399600" cy="28500"/>
          </a:xfrm>
          <a:prstGeom prst="straightConnector1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2"/>
          <p:cNvCxnSpPr/>
          <p:nvPr/>
        </p:nvCxnSpPr>
        <p:spPr>
          <a:xfrm flipH="1">
            <a:off x="6060567" y="-28300"/>
            <a:ext cx="26000" cy="6897000"/>
          </a:xfrm>
          <a:prstGeom prst="straightConnector1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54286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702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>
            <a:spLocks noGrp="1"/>
          </p:cNvSpPr>
          <p:nvPr>
            <p:ph type="ctrTitle"/>
          </p:nvPr>
        </p:nvSpPr>
        <p:spPr>
          <a:xfrm>
            <a:off x="996167" y="4363350"/>
            <a:ext cx="7313200" cy="5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 b="1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subTitle" idx="1"/>
          </p:nvPr>
        </p:nvSpPr>
        <p:spPr>
          <a:xfrm>
            <a:off x="996167" y="3824250"/>
            <a:ext cx="73132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  <a:defRPr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4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24"/>
          <p:cNvSpPr/>
          <p:nvPr/>
        </p:nvSpPr>
        <p:spPr>
          <a:xfrm>
            <a:off x="0" y="6480675"/>
            <a:ext cx="9988800" cy="38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2" name="Google Shape;212;p24"/>
          <p:cNvGrpSpPr/>
          <p:nvPr/>
        </p:nvGrpSpPr>
        <p:grpSpPr>
          <a:xfrm>
            <a:off x="10033788" y="6480244"/>
            <a:ext cx="2167744" cy="385764"/>
            <a:chOff x="7509358" y="6468525"/>
            <a:chExt cx="1642396" cy="389700"/>
          </a:xfrm>
        </p:grpSpPr>
        <p:sp>
          <p:nvSpPr>
            <p:cNvPr id="213" name="Google Shape;213;p24"/>
            <p:cNvSpPr/>
            <p:nvPr/>
          </p:nvSpPr>
          <p:spPr>
            <a:xfrm>
              <a:off x="7509358" y="6468525"/>
              <a:ext cx="383700" cy="389700"/>
            </a:xfrm>
            <a:prstGeom prst="rect">
              <a:avLst/>
            </a:prstGeom>
            <a:solidFill>
              <a:srgbClr val="FF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7928924" y="6468525"/>
              <a:ext cx="383700" cy="389700"/>
            </a:xfrm>
            <a:prstGeom prst="rect">
              <a:avLst/>
            </a:prstGeom>
            <a:solidFill>
              <a:srgbClr val="7CB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348489" y="6468525"/>
              <a:ext cx="383700" cy="389700"/>
            </a:xfrm>
            <a:prstGeom prst="rect">
              <a:avLst/>
            </a:prstGeom>
            <a:solidFill>
              <a:srgbClr val="79C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8768054" y="6468525"/>
              <a:ext cx="383700" cy="389700"/>
            </a:xfrm>
            <a:prstGeom prst="rect">
              <a:avLst/>
            </a:prstGeom>
            <a:solidFill>
              <a:srgbClr val="FED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7" name="Google Shape;217;p24"/>
          <p:cNvSpPr txBox="1">
            <a:spLocks noGrp="1"/>
          </p:cNvSpPr>
          <p:nvPr>
            <p:ph type="subTitle" idx="2"/>
          </p:nvPr>
        </p:nvSpPr>
        <p:spPr>
          <a:xfrm>
            <a:off x="737800" y="1052275"/>
            <a:ext cx="4560000" cy="43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4"/>
          <p:cNvSpPr/>
          <p:nvPr/>
        </p:nvSpPr>
        <p:spPr>
          <a:xfrm rot="5400000">
            <a:off x="551550" y="4438563"/>
            <a:ext cx="297900" cy="3736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19" name="Google Shape;21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87734" y="5350725"/>
            <a:ext cx="2363068" cy="99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78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A8C7-D243-FA6E-7056-14733D00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5D373-E51C-4409-94F4-5CB758912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443B2-8C41-47F0-9B22-665CE7FE0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69ABC-2D89-853D-77CD-AB5F1DFF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299D1-606E-7F26-DCF1-867C2967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EA84E-E395-B46B-1D4B-92988BA5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7303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D351-482C-C207-DD99-6ECC46FB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72147-649A-8C41-ED13-F44EB01E2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A9BAD-60AB-8CF0-83A7-0E2864BB8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4115A-08C8-86D4-DCB7-D091ED90F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E16E72-3359-7BE2-A9E2-0360C5FEE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C11202-65F4-7078-051E-FF8C8EFB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9319E4-750F-D554-A739-C3B5D0D5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16E7CA-E0A5-9266-D5E1-56A68B22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301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2E1B-FCFB-7A30-DF1D-CDE9C8FC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EDCE2C-548E-9A33-E78A-1C1714F7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1B778-A64D-C931-BDF4-87DB3433F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A27F9-53F4-3E45-D032-96758CF3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640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5F3EF6-605F-7146-0368-610403915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3AD8-422E-1140-2609-0792CA63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9C77-2E2D-1A68-A672-3402CA4F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727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EB1B-4559-4F0A-8323-5C767278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9B69A-E1BB-443A-106D-0203E74DF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1FA90-E3E4-4742-4436-4A4E4A7E9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EF2FB-D732-AF82-2854-20459026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6679E-5655-CCFC-09A5-0E3FDC5C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DD339-7B5F-4DD1-57DC-7B08D291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654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A2C01-E28E-802D-6E89-F5B4E8286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0B1991-118F-BDD2-9301-C2823F9DF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D5318-3283-D1B4-E6AE-E2CDC76DB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EDD24-C37F-26EF-54CD-CACB1D76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B67AA-018E-A8C9-0FA3-4FBA038C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B5EF8-BE78-5C99-6C2F-3E98FC83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661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250E8A-75A8-A3FE-F922-7497825D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7ECC3-116A-2E53-4AA6-695C7B418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18431-E455-70E1-D4A2-74B711B55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61886-67F2-B925-2A5C-296788901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D30A5-6620-DE33-CDAD-F8C25859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347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F26522"/>
            </a:gs>
            <a:gs pos="86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96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46628-B9CB-5CDF-17F6-9DE92DA4C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en&#10;&#10;AI-generated content may be incorrect.">
            <a:extLst>
              <a:ext uri="{FF2B5EF4-FFF2-40B4-BE49-F238E27FC236}">
                <a16:creationId xmlns:a16="http://schemas.microsoft.com/office/drawing/2014/main" id="{3F343943-07A4-DD79-12E8-ED61FD1A5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57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62C4983D-4EAC-B4E1-CAF3-202906AB7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A6ADC0-4AB1-37E6-D0E8-69696B44B168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261;p23">
            <a:extLst>
              <a:ext uri="{FF2B5EF4-FFF2-40B4-BE49-F238E27FC236}">
                <a16:creationId xmlns:a16="http://schemas.microsoft.com/office/drawing/2014/main" id="{218A07E1-5C6C-6F3B-FEFE-D9131373B7A5}"/>
              </a:ext>
            </a:extLst>
          </p:cNvPr>
          <p:cNvSpPr txBox="1"/>
          <p:nvPr/>
        </p:nvSpPr>
        <p:spPr>
          <a:xfrm>
            <a:off x="2199635" y="67960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62;p23">
            <a:extLst>
              <a:ext uri="{FF2B5EF4-FFF2-40B4-BE49-F238E27FC236}">
                <a16:creationId xmlns:a16="http://schemas.microsoft.com/office/drawing/2014/main" id="{B87DDE89-E6D7-4880-5678-15C34928EED2}"/>
              </a:ext>
            </a:extLst>
          </p:cNvPr>
          <p:cNvSpPr txBox="1"/>
          <p:nvPr/>
        </p:nvSpPr>
        <p:spPr>
          <a:xfrm>
            <a:off x="2199635" y="13220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R$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Revenue Streams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263;p23">
            <a:extLst>
              <a:ext uri="{FF2B5EF4-FFF2-40B4-BE49-F238E27FC236}">
                <a16:creationId xmlns:a16="http://schemas.microsoft.com/office/drawing/2014/main" id="{6FC009A8-39E6-E665-4AA4-98F753D02DA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8610" y="13220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4;p23">
            <a:extLst>
              <a:ext uri="{FF2B5EF4-FFF2-40B4-BE49-F238E27FC236}">
                <a16:creationId xmlns:a16="http://schemas.microsoft.com/office/drawing/2014/main" id="{1ECDE292-CBE4-59BA-8273-41E443BAB9AC}"/>
              </a:ext>
            </a:extLst>
          </p:cNvPr>
          <p:cNvSpPr txBox="1"/>
          <p:nvPr/>
        </p:nvSpPr>
        <p:spPr>
          <a:xfrm>
            <a:off x="2199635" y="102153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65;p23">
            <a:extLst>
              <a:ext uri="{FF2B5EF4-FFF2-40B4-BE49-F238E27FC236}">
                <a16:creationId xmlns:a16="http://schemas.microsoft.com/office/drawing/2014/main" id="{40072BDA-30F8-6C2B-F963-3A5AD4092821}"/>
              </a:ext>
            </a:extLst>
          </p:cNvPr>
          <p:cNvSpPr txBox="1"/>
          <p:nvPr/>
        </p:nvSpPr>
        <p:spPr>
          <a:xfrm>
            <a:off x="6751960" y="102153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66;p23">
            <a:extLst>
              <a:ext uri="{FF2B5EF4-FFF2-40B4-BE49-F238E27FC236}">
                <a16:creationId xmlns:a16="http://schemas.microsoft.com/office/drawing/2014/main" id="{FE08C891-3D8C-0706-AD5C-4C9C0A7B3951}"/>
              </a:ext>
            </a:extLst>
          </p:cNvPr>
          <p:cNvSpPr txBox="1"/>
          <p:nvPr/>
        </p:nvSpPr>
        <p:spPr>
          <a:xfrm>
            <a:off x="6751935" y="406293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67;p23">
            <a:extLst>
              <a:ext uri="{FF2B5EF4-FFF2-40B4-BE49-F238E27FC236}">
                <a16:creationId xmlns:a16="http://schemas.microsoft.com/office/drawing/2014/main" id="{D65CDCDE-83AF-122E-33A1-C686DD12723F}"/>
              </a:ext>
            </a:extLst>
          </p:cNvPr>
          <p:cNvSpPr txBox="1"/>
          <p:nvPr/>
        </p:nvSpPr>
        <p:spPr>
          <a:xfrm>
            <a:off x="6751985" y="371568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68;p23">
            <a:extLst>
              <a:ext uri="{FF2B5EF4-FFF2-40B4-BE49-F238E27FC236}">
                <a16:creationId xmlns:a16="http://schemas.microsoft.com/office/drawing/2014/main" id="{8BB089B8-FF3E-2B4E-6C3C-FF699560DB3B}"/>
              </a:ext>
            </a:extLst>
          </p:cNvPr>
          <p:cNvSpPr txBox="1"/>
          <p:nvPr/>
        </p:nvSpPr>
        <p:spPr>
          <a:xfrm>
            <a:off x="6752010" y="67960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B0EB4F-FB17-DBA2-1EC8-9BB4EE7E29C5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92593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5C7F829E-1301-627A-32D8-64964F6AD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1635A6-577E-A729-3C8E-EF342EB825FE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Google Shape;273;p24">
            <a:extLst>
              <a:ext uri="{FF2B5EF4-FFF2-40B4-BE49-F238E27FC236}">
                <a16:creationId xmlns:a16="http://schemas.microsoft.com/office/drawing/2014/main" id="{BA7C869D-5B45-DBB6-162E-958FBCA23B6E}"/>
              </a:ext>
            </a:extLst>
          </p:cNvPr>
          <p:cNvSpPr txBox="1"/>
          <p:nvPr/>
        </p:nvSpPr>
        <p:spPr>
          <a:xfrm>
            <a:off x="2188205" y="66817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74;p24">
            <a:extLst>
              <a:ext uri="{FF2B5EF4-FFF2-40B4-BE49-F238E27FC236}">
                <a16:creationId xmlns:a16="http://schemas.microsoft.com/office/drawing/2014/main" id="{BF1CB9CE-E2A0-83D4-82EB-A9E97AA0145C}"/>
              </a:ext>
            </a:extLst>
          </p:cNvPr>
          <p:cNvSpPr txBox="1"/>
          <p:nvPr/>
        </p:nvSpPr>
        <p:spPr>
          <a:xfrm>
            <a:off x="2188205" y="12077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Resources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oogle Shape;275;p24">
            <a:extLst>
              <a:ext uri="{FF2B5EF4-FFF2-40B4-BE49-F238E27FC236}">
                <a16:creationId xmlns:a16="http://schemas.microsoft.com/office/drawing/2014/main" id="{3D4C37C9-F313-0D93-B128-ADE4A7DAC66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7180" y="12077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76;p24">
            <a:extLst>
              <a:ext uri="{FF2B5EF4-FFF2-40B4-BE49-F238E27FC236}">
                <a16:creationId xmlns:a16="http://schemas.microsoft.com/office/drawing/2014/main" id="{7DE76DBD-CB9E-A434-FC4D-31DCF3D606B0}"/>
              </a:ext>
            </a:extLst>
          </p:cNvPr>
          <p:cNvSpPr txBox="1"/>
          <p:nvPr/>
        </p:nvSpPr>
        <p:spPr>
          <a:xfrm>
            <a:off x="2188205" y="101010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277;p24">
            <a:extLst>
              <a:ext uri="{FF2B5EF4-FFF2-40B4-BE49-F238E27FC236}">
                <a16:creationId xmlns:a16="http://schemas.microsoft.com/office/drawing/2014/main" id="{D94CF235-233E-2A88-34C7-B5F167B79AB3}"/>
              </a:ext>
            </a:extLst>
          </p:cNvPr>
          <p:cNvSpPr txBox="1"/>
          <p:nvPr/>
        </p:nvSpPr>
        <p:spPr>
          <a:xfrm>
            <a:off x="6740530" y="10101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278;p24">
            <a:extLst>
              <a:ext uri="{FF2B5EF4-FFF2-40B4-BE49-F238E27FC236}">
                <a16:creationId xmlns:a16="http://schemas.microsoft.com/office/drawing/2014/main" id="{E9D53DF5-6821-7C24-003A-6737408CADB4}"/>
              </a:ext>
            </a:extLst>
          </p:cNvPr>
          <p:cNvSpPr txBox="1"/>
          <p:nvPr/>
        </p:nvSpPr>
        <p:spPr>
          <a:xfrm>
            <a:off x="6740505" y="40515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279;p24">
            <a:extLst>
              <a:ext uri="{FF2B5EF4-FFF2-40B4-BE49-F238E27FC236}">
                <a16:creationId xmlns:a16="http://schemas.microsoft.com/office/drawing/2014/main" id="{F403D9E2-FDB6-EB44-1246-B80EDE898946}"/>
              </a:ext>
            </a:extLst>
          </p:cNvPr>
          <p:cNvSpPr txBox="1"/>
          <p:nvPr/>
        </p:nvSpPr>
        <p:spPr>
          <a:xfrm>
            <a:off x="6740555" y="370425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280;p24">
            <a:extLst>
              <a:ext uri="{FF2B5EF4-FFF2-40B4-BE49-F238E27FC236}">
                <a16:creationId xmlns:a16="http://schemas.microsoft.com/office/drawing/2014/main" id="{A1181DAD-921E-70F7-DA54-6172DE7277D3}"/>
              </a:ext>
            </a:extLst>
          </p:cNvPr>
          <p:cNvSpPr txBox="1"/>
          <p:nvPr/>
        </p:nvSpPr>
        <p:spPr>
          <a:xfrm>
            <a:off x="6740580" y="66817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D9C6D-BC31-01E8-A6C2-612F90E951F3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653150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A0F686A7-E9E3-5663-78AC-40BEAFB3B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4A75F9-92A3-074F-D0A2-1036BBA14766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285;p25">
            <a:extLst>
              <a:ext uri="{FF2B5EF4-FFF2-40B4-BE49-F238E27FC236}">
                <a16:creationId xmlns:a16="http://schemas.microsoft.com/office/drawing/2014/main" id="{C246C65C-BC78-A82D-157A-EDC7A11E6EA8}"/>
              </a:ext>
            </a:extLst>
          </p:cNvPr>
          <p:cNvSpPr txBox="1"/>
          <p:nvPr/>
        </p:nvSpPr>
        <p:spPr>
          <a:xfrm>
            <a:off x="2176775" y="67960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86;p25">
            <a:extLst>
              <a:ext uri="{FF2B5EF4-FFF2-40B4-BE49-F238E27FC236}">
                <a16:creationId xmlns:a16="http://schemas.microsoft.com/office/drawing/2014/main" id="{C3A5954B-E6F1-7F02-301F-B8FC3C5FDA40}"/>
              </a:ext>
            </a:extLst>
          </p:cNvPr>
          <p:cNvSpPr txBox="1"/>
          <p:nvPr/>
        </p:nvSpPr>
        <p:spPr>
          <a:xfrm>
            <a:off x="2176775" y="13220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KA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Activities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287;p25">
            <a:extLst>
              <a:ext uri="{FF2B5EF4-FFF2-40B4-BE49-F238E27FC236}">
                <a16:creationId xmlns:a16="http://schemas.microsoft.com/office/drawing/2014/main" id="{6A2ADD33-D8AD-EDB2-4FFE-BBFA5ADA99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85750" y="13220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8;p25">
            <a:extLst>
              <a:ext uri="{FF2B5EF4-FFF2-40B4-BE49-F238E27FC236}">
                <a16:creationId xmlns:a16="http://schemas.microsoft.com/office/drawing/2014/main" id="{2898876F-A0A7-DC0F-14A0-2468A514BBEC}"/>
              </a:ext>
            </a:extLst>
          </p:cNvPr>
          <p:cNvSpPr txBox="1"/>
          <p:nvPr/>
        </p:nvSpPr>
        <p:spPr>
          <a:xfrm>
            <a:off x="2176775" y="102153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89;p25">
            <a:extLst>
              <a:ext uri="{FF2B5EF4-FFF2-40B4-BE49-F238E27FC236}">
                <a16:creationId xmlns:a16="http://schemas.microsoft.com/office/drawing/2014/main" id="{20743829-3828-F977-676D-90D45CB8CCF0}"/>
              </a:ext>
            </a:extLst>
          </p:cNvPr>
          <p:cNvSpPr txBox="1"/>
          <p:nvPr/>
        </p:nvSpPr>
        <p:spPr>
          <a:xfrm>
            <a:off x="6729100" y="102153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90;p25">
            <a:extLst>
              <a:ext uri="{FF2B5EF4-FFF2-40B4-BE49-F238E27FC236}">
                <a16:creationId xmlns:a16="http://schemas.microsoft.com/office/drawing/2014/main" id="{2F17CFC9-7C96-62A0-0FF9-82E8334478BE}"/>
              </a:ext>
            </a:extLst>
          </p:cNvPr>
          <p:cNvSpPr txBox="1"/>
          <p:nvPr/>
        </p:nvSpPr>
        <p:spPr>
          <a:xfrm>
            <a:off x="6729075" y="406293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91;p25">
            <a:extLst>
              <a:ext uri="{FF2B5EF4-FFF2-40B4-BE49-F238E27FC236}">
                <a16:creationId xmlns:a16="http://schemas.microsoft.com/office/drawing/2014/main" id="{6E91F4D3-B8CF-1198-D768-CACDC9E1B1FF}"/>
              </a:ext>
            </a:extLst>
          </p:cNvPr>
          <p:cNvSpPr txBox="1"/>
          <p:nvPr/>
        </p:nvSpPr>
        <p:spPr>
          <a:xfrm>
            <a:off x="6729125" y="371568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92;p25">
            <a:extLst>
              <a:ext uri="{FF2B5EF4-FFF2-40B4-BE49-F238E27FC236}">
                <a16:creationId xmlns:a16="http://schemas.microsoft.com/office/drawing/2014/main" id="{37D8ECA6-B4A6-2F3F-F4CC-0AF3964D49F6}"/>
              </a:ext>
            </a:extLst>
          </p:cNvPr>
          <p:cNvSpPr txBox="1"/>
          <p:nvPr/>
        </p:nvSpPr>
        <p:spPr>
          <a:xfrm>
            <a:off x="6729150" y="67960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69A18E-0F37-CF98-2CB7-770DC0917CB4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47716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210B2338-50B5-5296-75E5-D3A15752E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2FDC93-E934-CA41-C85E-B4A1A8CBD2A0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Google Shape;297;p26">
            <a:extLst>
              <a:ext uri="{FF2B5EF4-FFF2-40B4-BE49-F238E27FC236}">
                <a16:creationId xmlns:a16="http://schemas.microsoft.com/office/drawing/2014/main" id="{F922CD35-50A3-FFA1-729C-C904FF5E4486}"/>
              </a:ext>
            </a:extLst>
          </p:cNvPr>
          <p:cNvSpPr txBox="1"/>
          <p:nvPr/>
        </p:nvSpPr>
        <p:spPr>
          <a:xfrm>
            <a:off x="2188205" y="66817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98;p26">
            <a:extLst>
              <a:ext uri="{FF2B5EF4-FFF2-40B4-BE49-F238E27FC236}">
                <a16:creationId xmlns:a16="http://schemas.microsoft.com/office/drawing/2014/main" id="{9BA127FE-EC62-7C3A-1098-A4003535304D}"/>
              </a:ext>
            </a:extLst>
          </p:cNvPr>
          <p:cNvSpPr txBox="1"/>
          <p:nvPr/>
        </p:nvSpPr>
        <p:spPr>
          <a:xfrm>
            <a:off x="2188205" y="12077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Partners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oogle Shape;299;p26">
            <a:extLst>
              <a:ext uri="{FF2B5EF4-FFF2-40B4-BE49-F238E27FC236}">
                <a16:creationId xmlns:a16="http://schemas.microsoft.com/office/drawing/2014/main" id="{EE1383F1-269B-3236-CBD0-23A229C32F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7180" y="12077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00;p26">
            <a:extLst>
              <a:ext uri="{FF2B5EF4-FFF2-40B4-BE49-F238E27FC236}">
                <a16:creationId xmlns:a16="http://schemas.microsoft.com/office/drawing/2014/main" id="{46E945C9-1E07-BE6E-FF13-7810DEFEBA2D}"/>
              </a:ext>
            </a:extLst>
          </p:cNvPr>
          <p:cNvSpPr txBox="1"/>
          <p:nvPr/>
        </p:nvSpPr>
        <p:spPr>
          <a:xfrm>
            <a:off x="2188205" y="101010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301;p26">
            <a:extLst>
              <a:ext uri="{FF2B5EF4-FFF2-40B4-BE49-F238E27FC236}">
                <a16:creationId xmlns:a16="http://schemas.microsoft.com/office/drawing/2014/main" id="{A9BDD838-E6AF-04B6-CB45-840F0F26FED1}"/>
              </a:ext>
            </a:extLst>
          </p:cNvPr>
          <p:cNvSpPr txBox="1"/>
          <p:nvPr/>
        </p:nvSpPr>
        <p:spPr>
          <a:xfrm>
            <a:off x="6740530" y="10101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302;p26">
            <a:extLst>
              <a:ext uri="{FF2B5EF4-FFF2-40B4-BE49-F238E27FC236}">
                <a16:creationId xmlns:a16="http://schemas.microsoft.com/office/drawing/2014/main" id="{B2DAB2F8-E09B-E070-0697-9F6BE22A8822}"/>
              </a:ext>
            </a:extLst>
          </p:cNvPr>
          <p:cNvSpPr txBox="1"/>
          <p:nvPr/>
        </p:nvSpPr>
        <p:spPr>
          <a:xfrm>
            <a:off x="6740505" y="40515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303;p26">
            <a:extLst>
              <a:ext uri="{FF2B5EF4-FFF2-40B4-BE49-F238E27FC236}">
                <a16:creationId xmlns:a16="http://schemas.microsoft.com/office/drawing/2014/main" id="{3A2DE17D-7049-1F3E-DF68-D245AE0AECBB}"/>
              </a:ext>
            </a:extLst>
          </p:cNvPr>
          <p:cNvSpPr txBox="1"/>
          <p:nvPr/>
        </p:nvSpPr>
        <p:spPr>
          <a:xfrm>
            <a:off x="6740555" y="370425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304;p26">
            <a:extLst>
              <a:ext uri="{FF2B5EF4-FFF2-40B4-BE49-F238E27FC236}">
                <a16:creationId xmlns:a16="http://schemas.microsoft.com/office/drawing/2014/main" id="{7AF17EA9-CE91-91BC-4A10-DED13A5F9160}"/>
              </a:ext>
            </a:extLst>
          </p:cNvPr>
          <p:cNvSpPr txBox="1"/>
          <p:nvPr/>
        </p:nvSpPr>
        <p:spPr>
          <a:xfrm>
            <a:off x="6740580" y="66817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B68C5-6284-4CD4-1A99-5F28D1564A0E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39444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F8FACD94-8A3B-2DA5-A20F-8E940F39D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A6B277-2B00-2787-AFE7-CA67F305BB2D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F9DD83-4C7A-1A23-0EA3-CB895034735E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14</a:t>
            </a:r>
          </a:p>
        </p:txBody>
      </p:sp>
      <p:sp>
        <p:nvSpPr>
          <p:cNvPr id="5" name="Google Shape;309;p27">
            <a:extLst>
              <a:ext uri="{FF2B5EF4-FFF2-40B4-BE49-F238E27FC236}">
                <a16:creationId xmlns:a16="http://schemas.microsoft.com/office/drawing/2014/main" id="{A8C9E5C5-584D-6DED-3E5C-7537B383675F}"/>
              </a:ext>
            </a:extLst>
          </p:cNvPr>
          <p:cNvSpPr txBox="1"/>
          <p:nvPr/>
        </p:nvSpPr>
        <p:spPr>
          <a:xfrm>
            <a:off x="2176775" y="65674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310;p27">
            <a:extLst>
              <a:ext uri="{FF2B5EF4-FFF2-40B4-BE49-F238E27FC236}">
                <a16:creationId xmlns:a16="http://schemas.microsoft.com/office/drawing/2014/main" id="{A72EFFCE-772C-D5CE-A36E-A45E8C752341}"/>
              </a:ext>
            </a:extLst>
          </p:cNvPr>
          <p:cNvSpPr txBox="1"/>
          <p:nvPr/>
        </p:nvSpPr>
        <p:spPr>
          <a:xfrm>
            <a:off x="2176775" y="10934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C$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Cost Structures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311;p27">
            <a:extLst>
              <a:ext uri="{FF2B5EF4-FFF2-40B4-BE49-F238E27FC236}">
                <a16:creationId xmlns:a16="http://schemas.microsoft.com/office/drawing/2014/main" id="{60E43251-EA6E-52CA-904F-BF5BC7440C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85750" y="10934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12;p27">
            <a:extLst>
              <a:ext uri="{FF2B5EF4-FFF2-40B4-BE49-F238E27FC236}">
                <a16:creationId xmlns:a16="http://schemas.microsoft.com/office/drawing/2014/main" id="{950CD2C5-C7C0-0B60-5D69-F04BF7F9E978}"/>
              </a:ext>
            </a:extLst>
          </p:cNvPr>
          <p:cNvSpPr txBox="1"/>
          <p:nvPr/>
        </p:nvSpPr>
        <p:spPr>
          <a:xfrm>
            <a:off x="2176775" y="99867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313;p27">
            <a:extLst>
              <a:ext uri="{FF2B5EF4-FFF2-40B4-BE49-F238E27FC236}">
                <a16:creationId xmlns:a16="http://schemas.microsoft.com/office/drawing/2014/main" id="{A760D1EC-EC2D-4C65-4BEB-01E5A6D69C4D}"/>
              </a:ext>
            </a:extLst>
          </p:cNvPr>
          <p:cNvSpPr txBox="1"/>
          <p:nvPr/>
        </p:nvSpPr>
        <p:spPr>
          <a:xfrm>
            <a:off x="6729100" y="9986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314;p27">
            <a:extLst>
              <a:ext uri="{FF2B5EF4-FFF2-40B4-BE49-F238E27FC236}">
                <a16:creationId xmlns:a16="http://schemas.microsoft.com/office/drawing/2014/main" id="{9B69C549-273D-263A-FAF9-E8EEC1FBCF9C}"/>
              </a:ext>
            </a:extLst>
          </p:cNvPr>
          <p:cNvSpPr txBox="1"/>
          <p:nvPr/>
        </p:nvSpPr>
        <p:spPr>
          <a:xfrm>
            <a:off x="6729075" y="40400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315;p27">
            <a:extLst>
              <a:ext uri="{FF2B5EF4-FFF2-40B4-BE49-F238E27FC236}">
                <a16:creationId xmlns:a16="http://schemas.microsoft.com/office/drawing/2014/main" id="{403708C4-E0C7-48DF-BD71-429E25BD10C3}"/>
              </a:ext>
            </a:extLst>
          </p:cNvPr>
          <p:cNvSpPr txBox="1"/>
          <p:nvPr/>
        </p:nvSpPr>
        <p:spPr>
          <a:xfrm>
            <a:off x="6729125" y="369282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316;p27">
            <a:extLst>
              <a:ext uri="{FF2B5EF4-FFF2-40B4-BE49-F238E27FC236}">
                <a16:creationId xmlns:a16="http://schemas.microsoft.com/office/drawing/2014/main" id="{B8EF136B-2351-7F3F-5260-F61DCA3B348B}"/>
              </a:ext>
            </a:extLst>
          </p:cNvPr>
          <p:cNvSpPr txBox="1"/>
          <p:nvPr/>
        </p:nvSpPr>
        <p:spPr>
          <a:xfrm>
            <a:off x="6729150" y="65674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43199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A9D2D-1517-79CA-E678-1FFE60AC6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E62376C-FA88-4E0F-4BCD-CD8AB565B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AC1B68-2522-066B-1437-87423BFA87A6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2760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F1F6FB28-F318-0611-CF03-800343C38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DF9CE-983C-EAC5-F2BB-302E581CC50C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104;p17">
            <a:extLst>
              <a:ext uri="{FF2B5EF4-FFF2-40B4-BE49-F238E27FC236}">
                <a16:creationId xmlns:a16="http://schemas.microsoft.com/office/drawing/2014/main" id="{5F57F1E4-2A86-013E-34B2-021F039AF784}"/>
              </a:ext>
            </a:extLst>
          </p:cNvPr>
          <p:cNvSpPr/>
          <p:nvPr/>
        </p:nvSpPr>
        <p:spPr>
          <a:xfrm>
            <a:off x="230919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105;p17">
            <a:extLst>
              <a:ext uri="{FF2B5EF4-FFF2-40B4-BE49-F238E27FC236}">
                <a16:creationId xmlns:a16="http://schemas.microsoft.com/office/drawing/2014/main" id="{EE46243A-2079-C4A2-A632-8ED424A848ED}"/>
              </a:ext>
            </a:extLst>
          </p:cNvPr>
          <p:cNvSpPr txBox="1"/>
          <p:nvPr/>
        </p:nvSpPr>
        <p:spPr>
          <a:xfrm>
            <a:off x="2167890" y="6546000"/>
            <a:ext cx="51108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Business Model Canvas by Strategyzer AG is licensed under </a:t>
            </a:r>
            <a:r>
              <a:rPr lang="en" sz="1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CC BY-SA 3.0</a:t>
            </a: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106;p17">
            <a:extLst>
              <a:ext uri="{FF2B5EF4-FFF2-40B4-BE49-F238E27FC236}">
                <a16:creationId xmlns:a16="http://schemas.microsoft.com/office/drawing/2014/main" id="{A9C72B77-C170-B8AB-E342-67473C4ACB38}"/>
              </a:ext>
            </a:extLst>
          </p:cNvPr>
          <p:cNvSpPr txBox="1"/>
          <p:nvPr/>
        </p:nvSpPr>
        <p:spPr>
          <a:xfrm>
            <a:off x="2219365" y="58500"/>
            <a:ext cx="320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Business Model Canvas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107;p17">
            <a:extLst>
              <a:ext uri="{FF2B5EF4-FFF2-40B4-BE49-F238E27FC236}">
                <a16:creationId xmlns:a16="http://schemas.microsoft.com/office/drawing/2014/main" id="{9623ECEC-97EE-1417-CCA3-D43B78CCCD90}"/>
              </a:ext>
            </a:extLst>
          </p:cNvPr>
          <p:cNvSpPr/>
          <p:nvPr/>
        </p:nvSpPr>
        <p:spPr>
          <a:xfrm>
            <a:off x="1029941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;p17">
            <a:extLst>
              <a:ext uri="{FF2B5EF4-FFF2-40B4-BE49-F238E27FC236}">
                <a16:creationId xmlns:a16="http://schemas.microsoft.com/office/drawing/2014/main" id="{17CDC97D-22EB-FA5B-6609-FADD60269791}"/>
              </a:ext>
            </a:extLst>
          </p:cNvPr>
          <p:cNvSpPr/>
          <p:nvPr/>
        </p:nvSpPr>
        <p:spPr>
          <a:xfrm>
            <a:off x="943951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9;p17">
            <a:extLst>
              <a:ext uri="{FF2B5EF4-FFF2-40B4-BE49-F238E27FC236}">
                <a16:creationId xmlns:a16="http://schemas.microsoft.com/office/drawing/2014/main" id="{B65176AB-6449-6CB8-21DE-416430D7BA4D}"/>
              </a:ext>
            </a:extLst>
          </p:cNvPr>
          <p:cNvSpPr/>
          <p:nvPr/>
        </p:nvSpPr>
        <p:spPr>
          <a:xfrm>
            <a:off x="748141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0;p17">
            <a:extLst>
              <a:ext uri="{FF2B5EF4-FFF2-40B4-BE49-F238E27FC236}">
                <a16:creationId xmlns:a16="http://schemas.microsoft.com/office/drawing/2014/main" id="{5418229E-D8E0-9C2F-0F4B-51F1D2BFD10F}"/>
              </a:ext>
            </a:extLst>
          </p:cNvPr>
          <p:cNvSpPr/>
          <p:nvPr/>
        </p:nvSpPr>
        <p:spPr>
          <a:xfrm>
            <a:off x="552331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1;p17">
            <a:extLst>
              <a:ext uri="{FF2B5EF4-FFF2-40B4-BE49-F238E27FC236}">
                <a16:creationId xmlns:a16="http://schemas.microsoft.com/office/drawing/2014/main" id="{848D1AC1-E329-AB23-F79E-127CF9CF3144}"/>
              </a:ext>
            </a:extLst>
          </p:cNvPr>
          <p:cNvSpPr txBox="1"/>
          <p:nvPr/>
        </p:nvSpPr>
        <p:spPr>
          <a:xfrm>
            <a:off x="5472673" y="23800"/>
            <a:ext cx="13248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12;p17">
            <a:extLst>
              <a:ext uri="{FF2B5EF4-FFF2-40B4-BE49-F238E27FC236}">
                <a16:creationId xmlns:a16="http://schemas.microsoft.com/office/drawing/2014/main" id="{63F9B2E3-5E47-7F53-9689-4A58685A932A}"/>
              </a:ext>
            </a:extLst>
          </p:cNvPr>
          <p:cNvSpPr txBox="1"/>
          <p:nvPr/>
        </p:nvSpPr>
        <p:spPr>
          <a:xfrm>
            <a:off x="7456090" y="23800"/>
            <a:ext cx="1214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113;p17">
            <a:extLst>
              <a:ext uri="{FF2B5EF4-FFF2-40B4-BE49-F238E27FC236}">
                <a16:creationId xmlns:a16="http://schemas.microsoft.com/office/drawing/2014/main" id="{B353D3D4-92B8-ACDB-DDA2-CC12B3EF1AE4}"/>
              </a:ext>
            </a:extLst>
          </p:cNvPr>
          <p:cNvSpPr txBox="1"/>
          <p:nvPr/>
        </p:nvSpPr>
        <p:spPr>
          <a:xfrm>
            <a:off x="938461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114;p17">
            <a:extLst>
              <a:ext uri="{FF2B5EF4-FFF2-40B4-BE49-F238E27FC236}">
                <a16:creationId xmlns:a16="http://schemas.microsoft.com/office/drawing/2014/main" id="{16867626-75EC-65CF-DEB2-8A4804760900}"/>
              </a:ext>
            </a:extLst>
          </p:cNvPr>
          <p:cNvSpPr txBox="1"/>
          <p:nvPr/>
        </p:nvSpPr>
        <p:spPr>
          <a:xfrm>
            <a:off x="1027196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115;p17">
            <a:extLst>
              <a:ext uri="{FF2B5EF4-FFF2-40B4-BE49-F238E27FC236}">
                <a16:creationId xmlns:a16="http://schemas.microsoft.com/office/drawing/2014/main" id="{EFA78798-6989-FDF8-5817-4862F24AE641}"/>
              </a:ext>
            </a:extLst>
          </p:cNvPr>
          <p:cNvSpPr/>
          <p:nvPr/>
        </p:nvSpPr>
        <p:spPr>
          <a:xfrm>
            <a:off x="6668190" y="4806850"/>
            <a:ext cx="4350000" cy="1669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116;p17">
            <a:extLst>
              <a:ext uri="{FF2B5EF4-FFF2-40B4-BE49-F238E27FC236}">
                <a16:creationId xmlns:a16="http://schemas.microsoft.com/office/drawing/2014/main" id="{1D376461-A968-873C-2163-EC417C107E82}"/>
              </a:ext>
            </a:extLst>
          </p:cNvPr>
          <p:cNvSpPr/>
          <p:nvPr/>
        </p:nvSpPr>
        <p:spPr>
          <a:xfrm>
            <a:off x="4050990" y="26728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117;p17">
            <a:extLst>
              <a:ext uri="{FF2B5EF4-FFF2-40B4-BE49-F238E27FC236}">
                <a16:creationId xmlns:a16="http://schemas.microsoft.com/office/drawing/2014/main" id="{ABFC6D51-28E8-79CE-6A2F-A46065A4B074}"/>
              </a:ext>
            </a:extLst>
          </p:cNvPr>
          <p:cNvSpPr/>
          <p:nvPr/>
        </p:nvSpPr>
        <p:spPr>
          <a:xfrm>
            <a:off x="579279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118;p17">
            <a:extLst>
              <a:ext uri="{FF2B5EF4-FFF2-40B4-BE49-F238E27FC236}">
                <a16:creationId xmlns:a16="http://schemas.microsoft.com/office/drawing/2014/main" id="{FBD11A78-2AA7-5BDE-7014-F890BA23C169}"/>
              </a:ext>
            </a:extLst>
          </p:cNvPr>
          <p:cNvSpPr/>
          <p:nvPr/>
        </p:nvSpPr>
        <p:spPr>
          <a:xfrm>
            <a:off x="7534590" y="26727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119;p17">
            <a:extLst>
              <a:ext uri="{FF2B5EF4-FFF2-40B4-BE49-F238E27FC236}">
                <a16:creationId xmlns:a16="http://schemas.microsoft.com/office/drawing/2014/main" id="{85B899C7-FC63-B228-C2DD-20A912CADCA7}"/>
              </a:ext>
            </a:extLst>
          </p:cNvPr>
          <p:cNvSpPr/>
          <p:nvPr/>
        </p:nvSpPr>
        <p:spPr>
          <a:xfrm>
            <a:off x="927639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120;p17">
            <a:extLst>
              <a:ext uri="{FF2B5EF4-FFF2-40B4-BE49-F238E27FC236}">
                <a16:creationId xmlns:a16="http://schemas.microsoft.com/office/drawing/2014/main" id="{FFCD9556-5843-6D02-5AC0-D3CA47ECA618}"/>
              </a:ext>
            </a:extLst>
          </p:cNvPr>
          <p:cNvSpPr/>
          <p:nvPr/>
        </p:nvSpPr>
        <p:spPr>
          <a:xfrm>
            <a:off x="2309190" y="4806850"/>
            <a:ext cx="4350000" cy="1669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121;p17">
            <a:extLst>
              <a:ext uri="{FF2B5EF4-FFF2-40B4-BE49-F238E27FC236}">
                <a16:creationId xmlns:a16="http://schemas.microsoft.com/office/drawing/2014/main" id="{AB28D038-8227-B42D-9AC1-C6FC8C2C76AE}"/>
              </a:ext>
            </a:extLst>
          </p:cNvPr>
          <p:cNvSpPr/>
          <p:nvPr/>
        </p:nvSpPr>
        <p:spPr>
          <a:xfrm>
            <a:off x="4050990" y="5469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122;p17">
            <a:extLst>
              <a:ext uri="{FF2B5EF4-FFF2-40B4-BE49-F238E27FC236}">
                <a16:creationId xmlns:a16="http://schemas.microsoft.com/office/drawing/2014/main" id="{2D32A3FB-2EF5-1766-6EA4-5C576DAD9A2A}"/>
              </a:ext>
            </a:extLst>
          </p:cNvPr>
          <p:cNvSpPr/>
          <p:nvPr/>
        </p:nvSpPr>
        <p:spPr>
          <a:xfrm>
            <a:off x="7534590" y="5469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123;p17">
            <a:extLst>
              <a:ext uri="{FF2B5EF4-FFF2-40B4-BE49-F238E27FC236}">
                <a16:creationId xmlns:a16="http://schemas.microsoft.com/office/drawing/2014/main" id="{DE35AB99-5347-ED5D-45D2-8EAAFD902C64}"/>
              </a:ext>
            </a:extLst>
          </p:cNvPr>
          <p:cNvSpPr txBox="1"/>
          <p:nvPr/>
        </p:nvSpPr>
        <p:spPr>
          <a:xfrm>
            <a:off x="2309190" y="54695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Partners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124;p17">
            <a:extLst>
              <a:ext uri="{FF2B5EF4-FFF2-40B4-BE49-F238E27FC236}">
                <a16:creationId xmlns:a16="http://schemas.microsoft.com/office/drawing/2014/main" id="{764CC358-8541-22D8-049E-7B6881980226}"/>
              </a:ext>
            </a:extLst>
          </p:cNvPr>
          <p:cNvSpPr txBox="1"/>
          <p:nvPr/>
        </p:nvSpPr>
        <p:spPr>
          <a:xfrm>
            <a:off x="4050990" y="54695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KA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Activities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125;p17">
            <a:extLst>
              <a:ext uri="{FF2B5EF4-FFF2-40B4-BE49-F238E27FC236}">
                <a16:creationId xmlns:a16="http://schemas.microsoft.com/office/drawing/2014/main" id="{6C6D342F-87F2-85B2-A811-B7AD576606C8}"/>
              </a:ext>
            </a:extLst>
          </p:cNvPr>
          <p:cNvSpPr txBox="1"/>
          <p:nvPr/>
        </p:nvSpPr>
        <p:spPr>
          <a:xfrm>
            <a:off x="4050990" y="267690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Resources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126;p17">
            <a:extLst>
              <a:ext uri="{FF2B5EF4-FFF2-40B4-BE49-F238E27FC236}">
                <a16:creationId xmlns:a16="http://schemas.microsoft.com/office/drawing/2014/main" id="{1657EC01-5FA1-C492-9479-9B62C4A170FE}"/>
              </a:ext>
            </a:extLst>
          </p:cNvPr>
          <p:cNvSpPr txBox="1"/>
          <p:nvPr/>
        </p:nvSpPr>
        <p:spPr>
          <a:xfrm>
            <a:off x="2309190" y="4856954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Helvetica Neue"/>
                <a:ea typeface="Helvetica Neue"/>
                <a:cs typeface="Helvetica Neue"/>
                <a:sym typeface="Helvetica Neue"/>
              </a:rPr>
              <a:t>C$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Helvetica Neue"/>
                <a:ea typeface="Helvetica Neue"/>
                <a:cs typeface="Helvetica Neue"/>
                <a:sym typeface="Helvetica Neue"/>
              </a:rPr>
              <a:t>Cost Structures</a:t>
            </a:r>
            <a:endParaRPr sz="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127;p17">
            <a:extLst>
              <a:ext uri="{FF2B5EF4-FFF2-40B4-BE49-F238E27FC236}">
                <a16:creationId xmlns:a16="http://schemas.microsoft.com/office/drawing/2014/main" id="{BD9684AC-FF65-0235-09E8-CC067DE11BC1}"/>
              </a:ext>
            </a:extLst>
          </p:cNvPr>
          <p:cNvSpPr txBox="1"/>
          <p:nvPr/>
        </p:nvSpPr>
        <p:spPr>
          <a:xfrm>
            <a:off x="6668190" y="4819376"/>
            <a:ext cx="1392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R$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Revenue Streams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128;p17">
            <a:extLst>
              <a:ext uri="{FF2B5EF4-FFF2-40B4-BE49-F238E27FC236}">
                <a16:creationId xmlns:a16="http://schemas.microsoft.com/office/drawing/2014/main" id="{A5C96206-AE3F-68B5-C48D-DCC53D31E496}"/>
              </a:ext>
            </a:extLst>
          </p:cNvPr>
          <p:cNvSpPr txBox="1"/>
          <p:nvPr/>
        </p:nvSpPr>
        <p:spPr>
          <a:xfrm>
            <a:off x="5792790" y="546950"/>
            <a:ext cx="1283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VP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Value Proposition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129;p17">
            <a:extLst>
              <a:ext uri="{FF2B5EF4-FFF2-40B4-BE49-F238E27FC236}">
                <a16:creationId xmlns:a16="http://schemas.microsoft.com/office/drawing/2014/main" id="{E85A9024-49D7-149F-59AF-3033BEBD90EF}"/>
              </a:ext>
            </a:extLst>
          </p:cNvPr>
          <p:cNvSpPr txBox="1"/>
          <p:nvPr/>
        </p:nvSpPr>
        <p:spPr>
          <a:xfrm>
            <a:off x="7534590" y="2676900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CH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Channels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130;p17">
            <a:extLst>
              <a:ext uri="{FF2B5EF4-FFF2-40B4-BE49-F238E27FC236}">
                <a16:creationId xmlns:a16="http://schemas.microsoft.com/office/drawing/2014/main" id="{209A02D7-266B-D7CF-00B3-2AFF6A186308}"/>
              </a:ext>
            </a:extLst>
          </p:cNvPr>
          <p:cNvSpPr txBox="1"/>
          <p:nvPr/>
        </p:nvSpPr>
        <p:spPr>
          <a:xfrm>
            <a:off x="7534590" y="546950"/>
            <a:ext cx="1511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Relationships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131;p17">
            <a:extLst>
              <a:ext uri="{FF2B5EF4-FFF2-40B4-BE49-F238E27FC236}">
                <a16:creationId xmlns:a16="http://schemas.microsoft.com/office/drawing/2014/main" id="{2BC5A118-36A9-A36F-7097-AFF3261ADBA2}"/>
              </a:ext>
            </a:extLst>
          </p:cNvPr>
          <p:cNvSpPr txBox="1"/>
          <p:nvPr/>
        </p:nvSpPr>
        <p:spPr>
          <a:xfrm>
            <a:off x="9276390" y="546950"/>
            <a:ext cx="12144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Segments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" name="Google Shape;132;p17">
            <a:extLst>
              <a:ext uri="{FF2B5EF4-FFF2-40B4-BE49-F238E27FC236}">
                <a16:creationId xmlns:a16="http://schemas.microsoft.com/office/drawing/2014/main" id="{3CF203E3-6897-E845-4987-3AA532F2B0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7651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3;p17">
            <a:extLst>
              <a:ext uri="{FF2B5EF4-FFF2-40B4-BE49-F238E27FC236}">
                <a16:creationId xmlns:a16="http://schemas.microsoft.com/office/drawing/2014/main" id="{AA35E69A-3D62-EA2B-7725-7D982357248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6116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34;p17">
            <a:extLst>
              <a:ext uri="{FF2B5EF4-FFF2-40B4-BE49-F238E27FC236}">
                <a16:creationId xmlns:a16="http://schemas.microsoft.com/office/drawing/2014/main" id="{3EF0BE3B-937D-ED7F-7B4F-E8AE73B4616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4581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35;p17">
            <a:extLst>
              <a:ext uri="{FF2B5EF4-FFF2-40B4-BE49-F238E27FC236}">
                <a16:creationId xmlns:a16="http://schemas.microsoft.com/office/drawing/2014/main" id="{B8D774A6-648B-F247-CD86-8AD332829B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409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36;p17">
            <a:extLst>
              <a:ext uri="{FF2B5EF4-FFF2-40B4-BE49-F238E27FC236}">
                <a16:creationId xmlns:a16="http://schemas.microsoft.com/office/drawing/2014/main" id="{9F4E8289-0C5A-DA1B-37F4-8EBA3E8CE1C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64090" y="267690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37;p17">
            <a:extLst>
              <a:ext uri="{FF2B5EF4-FFF2-40B4-BE49-F238E27FC236}">
                <a16:creationId xmlns:a16="http://schemas.microsoft.com/office/drawing/2014/main" id="{4606423A-23A4-88BB-233B-8762A4106FE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0589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38;p17">
            <a:extLst>
              <a:ext uri="{FF2B5EF4-FFF2-40B4-BE49-F238E27FC236}">
                <a16:creationId xmlns:a16="http://schemas.microsoft.com/office/drawing/2014/main" id="{548A7489-8937-84E1-B0F2-A0B51929912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35565" y="48068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39;p17">
            <a:extLst>
              <a:ext uri="{FF2B5EF4-FFF2-40B4-BE49-F238E27FC236}">
                <a16:creationId xmlns:a16="http://schemas.microsoft.com/office/drawing/2014/main" id="{15A2E2B8-F22F-4F1B-51DB-682BCD2A6CB9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589490" y="48068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40;p17">
            <a:extLst>
              <a:ext uri="{FF2B5EF4-FFF2-40B4-BE49-F238E27FC236}">
                <a16:creationId xmlns:a16="http://schemas.microsoft.com/office/drawing/2014/main" id="{63C9A473-C94E-3F2D-FB7B-85F78DC5C85A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4769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41;p17">
            <a:extLst>
              <a:ext uri="{FF2B5EF4-FFF2-40B4-BE49-F238E27FC236}">
                <a16:creationId xmlns:a16="http://schemas.microsoft.com/office/drawing/2014/main" id="{C8598007-9B77-DD8D-72F7-8C3DCBC5F66A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58949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142;p17">
            <a:extLst>
              <a:ext uri="{FF2B5EF4-FFF2-40B4-BE49-F238E27FC236}">
                <a16:creationId xmlns:a16="http://schemas.microsoft.com/office/drawing/2014/main" id="{14847C0B-5FB7-A30D-ADEA-EDA95B2051BB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7690" y="267690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143;p17">
            <a:extLst>
              <a:ext uri="{FF2B5EF4-FFF2-40B4-BE49-F238E27FC236}">
                <a16:creationId xmlns:a16="http://schemas.microsoft.com/office/drawing/2014/main" id="{8AEA376A-5D89-683E-E43D-5897A93E7179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62229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144;p17">
            <a:extLst>
              <a:ext uri="{FF2B5EF4-FFF2-40B4-BE49-F238E27FC236}">
                <a16:creationId xmlns:a16="http://schemas.microsoft.com/office/drawing/2014/main" id="{11D11AA4-A3F0-3526-C7F4-DB8A69B8005E}"/>
              </a:ext>
            </a:extLst>
          </p:cNvPr>
          <p:cNvSpPr/>
          <p:nvPr/>
        </p:nvSpPr>
        <p:spPr>
          <a:xfrm>
            <a:off x="2356165" y="1213075"/>
            <a:ext cx="3392400" cy="35241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45;p17">
            <a:extLst>
              <a:ext uri="{FF2B5EF4-FFF2-40B4-BE49-F238E27FC236}">
                <a16:creationId xmlns:a16="http://schemas.microsoft.com/office/drawing/2014/main" id="{468E8337-8A11-B678-7854-3F0298339614}"/>
              </a:ext>
            </a:extLst>
          </p:cNvPr>
          <p:cNvSpPr/>
          <p:nvPr/>
        </p:nvSpPr>
        <p:spPr>
          <a:xfrm>
            <a:off x="5825340" y="1212800"/>
            <a:ext cx="5148900" cy="35241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46;p17">
            <a:extLst>
              <a:ext uri="{FF2B5EF4-FFF2-40B4-BE49-F238E27FC236}">
                <a16:creationId xmlns:a16="http://schemas.microsoft.com/office/drawing/2014/main" id="{72B5D2A6-861C-1CF6-C613-E931C52CA581}"/>
              </a:ext>
            </a:extLst>
          </p:cNvPr>
          <p:cNvSpPr/>
          <p:nvPr/>
        </p:nvSpPr>
        <p:spPr>
          <a:xfrm>
            <a:off x="2356165" y="5472350"/>
            <a:ext cx="8618100" cy="9213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47;p17">
            <a:extLst>
              <a:ext uri="{FF2B5EF4-FFF2-40B4-BE49-F238E27FC236}">
                <a16:creationId xmlns:a16="http://schemas.microsoft.com/office/drawing/2014/main" id="{28F7EC28-A2D5-F002-D0DE-D3D6E25F9851}"/>
              </a:ext>
            </a:extLst>
          </p:cNvPr>
          <p:cNvSpPr txBox="1"/>
          <p:nvPr/>
        </p:nvSpPr>
        <p:spPr>
          <a:xfrm>
            <a:off x="7399590" y="975650"/>
            <a:ext cx="20118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DESIRABILITY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148;p17">
            <a:extLst>
              <a:ext uri="{FF2B5EF4-FFF2-40B4-BE49-F238E27FC236}">
                <a16:creationId xmlns:a16="http://schemas.microsoft.com/office/drawing/2014/main" id="{B5DD1C14-90F0-A9D4-2961-CA4B4C649E7B}"/>
              </a:ext>
            </a:extLst>
          </p:cNvPr>
          <p:cNvSpPr txBox="1"/>
          <p:nvPr/>
        </p:nvSpPr>
        <p:spPr>
          <a:xfrm>
            <a:off x="3133915" y="975650"/>
            <a:ext cx="18369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FEASIBILITY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149;p17">
            <a:extLst>
              <a:ext uri="{FF2B5EF4-FFF2-40B4-BE49-F238E27FC236}">
                <a16:creationId xmlns:a16="http://schemas.microsoft.com/office/drawing/2014/main" id="{64FF7970-2383-D468-E4EF-7CE00ED161B9}"/>
              </a:ext>
            </a:extLst>
          </p:cNvPr>
          <p:cNvSpPr txBox="1"/>
          <p:nvPr/>
        </p:nvSpPr>
        <p:spPr>
          <a:xfrm>
            <a:off x="5933815" y="5235550"/>
            <a:ext cx="14628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VIABILITY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F717B7-3E9B-FC22-3678-CDB14CE4564F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4213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7CE96A81-877A-52DE-42F9-014C932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44FF24-76F5-7930-07B3-17C3CBEE0114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Google Shape;154;p18">
            <a:extLst>
              <a:ext uri="{FF2B5EF4-FFF2-40B4-BE49-F238E27FC236}">
                <a16:creationId xmlns:a16="http://schemas.microsoft.com/office/drawing/2014/main" id="{094C4F48-304A-B2B5-DC47-44F6782479CC}"/>
              </a:ext>
            </a:extLst>
          </p:cNvPr>
          <p:cNvSpPr/>
          <p:nvPr/>
        </p:nvSpPr>
        <p:spPr>
          <a:xfrm>
            <a:off x="232062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" name="Google Shape;155;p18">
            <a:extLst>
              <a:ext uri="{FF2B5EF4-FFF2-40B4-BE49-F238E27FC236}">
                <a16:creationId xmlns:a16="http://schemas.microsoft.com/office/drawing/2014/main" id="{1A3A60DC-28F1-CB5C-15D5-658F7A78D6FD}"/>
              </a:ext>
            </a:extLst>
          </p:cNvPr>
          <p:cNvSpPr txBox="1"/>
          <p:nvPr/>
        </p:nvSpPr>
        <p:spPr>
          <a:xfrm>
            <a:off x="2179320" y="6546000"/>
            <a:ext cx="51108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Business Model Canvas by Strategyzer AG is licensed under </a:t>
            </a:r>
            <a:r>
              <a:rPr lang="en" sz="1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CC BY-SA 3.0</a:t>
            </a: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Google Shape;156;p18">
            <a:extLst>
              <a:ext uri="{FF2B5EF4-FFF2-40B4-BE49-F238E27FC236}">
                <a16:creationId xmlns:a16="http://schemas.microsoft.com/office/drawing/2014/main" id="{C52ADDB4-885E-8A46-A918-C0AAFF29EE7A}"/>
              </a:ext>
            </a:extLst>
          </p:cNvPr>
          <p:cNvSpPr txBox="1"/>
          <p:nvPr/>
        </p:nvSpPr>
        <p:spPr>
          <a:xfrm>
            <a:off x="2230795" y="58500"/>
            <a:ext cx="320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Business Model Canvas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157;p18">
            <a:extLst>
              <a:ext uri="{FF2B5EF4-FFF2-40B4-BE49-F238E27FC236}">
                <a16:creationId xmlns:a16="http://schemas.microsoft.com/office/drawing/2014/main" id="{E8E814D9-7004-6193-3B5F-F2BC534A34AB}"/>
              </a:ext>
            </a:extLst>
          </p:cNvPr>
          <p:cNvSpPr/>
          <p:nvPr/>
        </p:nvSpPr>
        <p:spPr>
          <a:xfrm>
            <a:off x="1031084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58;p18">
            <a:extLst>
              <a:ext uri="{FF2B5EF4-FFF2-40B4-BE49-F238E27FC236}">
                <a16:creationId xmlns:a16="http://schemas.microsoft.com/office/drawing/2014/main" id="{3B7EF011-A511-AE42-3F9A-AA9AD2167136}"/>
              </a:ext>
            </a:extLst>
          </p:cNvPr>
          <p:cNvSpPr/>
          <p:nvPr/>
        </p:nvSpPr>
        <p:spPr>
          <a:xfrm>
            <a:off x="945094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59;p18">
            <a:extLst>
              <a:ext uri="{FF2B5EF4-FFF2-40B4-BE49-F238E27FC236}">
                <a16:creationId xmlns:a16="http://schemas.microsoft.com/office/drawing/2014/main" id="{5746A431-19B0-A00A-B85E-A06775D76C7E}"/>
              </a:ext>
            </a:extLst>
          </p:cNvPr>
          <p:cNvSpPr/>
          <p:nvPr/>
        </p:nvSpPr>
        <p:spPr>
          <a:xfrm>
            <a:off x="749284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60;p18">
            <a:extLst>
              <a:ext uri="{FF2B5EF4-FFF2-40B4-BE49-F238E27FC236}">
                <a16:creationId xmlns:a16="http://schemas.microsoft.com/office/drawing/2014/main" id="{38BA7537-4019-1DF1-A2E3-12C961593158}"/>
              </a:ext>
            </a:extLst>
          </p:cNvPr>
          <p:cNvSpPr/>
          <p:nvPr/>
        </p:nvSpPr>
        <p:spPr>
          <a:xfrm>
            <a:off x="553474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61;p18">
            <a:extLst>
              <a:ext uri="{FF2B5EF4-FFF2-40B4-BE49-F238E27FC236}">
                <a16:creationId xmlns:a16="http://schemas.microsoft.com/office/drawing/2014/main" id="{789381B3-10F8-79ED-C653-B2C73B9F2557}"/>
              </a:ext>
            </a:extLst>
          </p:cNvPr>
          <p:cNvSpPr txBox="1"/>
          <p:nvPr/>
        </p:nvSpPr>
        <p:spPr>
          <a:xfrm>
            <a:off x="5484103" y="23800"/>
            <a:ext cx="13248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162;p18">
            <a:extLst>
              <a:ext uri="{FF2B5EF4-FFF2-40B4-BE49-F238E27FC236}">
                <a16:creationId xmlns:a16="http://schemas.microsoft.com/office/drawing/2014/main" id="{FB69D2AA-2427-BC5F-1F4F-EA9A4E5967BE}"/>
              </a:ext>
            </a:extLst>
          </p:cNvPr>
          <p:cNvSpPr txBox="1"/>
          <p:nvPr/>
        </p:nvSpPr>
        <p:spPr>
          <a:xfrm>
            <a:off x="7467520" y="23800"/>
            <a:ext cx="1214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163;p18">
            <a:extLst>
              <a:ext uri="{FF2B5EF4-FFF2-40B4-BE49-F238E27FC236}">
                <a16:creationId xmlns:a16="http://schemas.microsoft.com/office/drawing/2014/main" id="{FF6811FD-C8C2-ED60-0591-F344653FF1FE}"/>
              </a:ext>
            </a:extLst>
          </p:cNvPr>
          <p:cNvSpPr txBox="1"/>
          <p:nvPr/>
        </p:nvSpPr>
        <p:spPr>
          <a:xfrm>
            <a:off x="939604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" name="Google Shape;164;p18">
            <a:extLst>
              <a:ext uri="{FF2B5EF4-FFF2-40B4-BE49-F238E27FC236}">
                <a16:creationId xmlns:a16="http://schemas.microsoft.com/office/drawing/2014/main" id="{CE8087D0-5373-A638-4453-EAF8772E1A5D}"/>
              </a:ext>
            </a:extLst>
          </p:cNvPr>
          <p:cNvSpPr txBox="1"/>
          <p:nvPr/>
        </p:nvSpPr>
        <p:spPr>
          <a:xfrm>
            <a:off x="1028339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" name="Google Shape;165;p18">
            <a:extLst>
              <a:ext uri="{FF2B5EF4-FFF2-40B4-BE49-F238E27FC236}">
                <a16:creationId xmlns:a16="http://schemas.microsoft.com/office/drawing/2014/main" id="{0748F9DB-00B1-7D0B-3B57-4D34BF94D4E0}"/>
              </a:ext>
            </a:extLst>
          </p:cNvPr>
          <p:cNvSpPr/>
          <p:nvPr/>
        </p:nvSpPr>
        <p:spPr>
          <a:xfrm>
            <a:off x="6679620" y="4806850"/>
            <a:ext cx="4350000" cy="1669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166;p18">
            <a:extLst>
              <a:ext uri="{FF2B5EF4-FFF2-40B4-BE49-F238E27FC236}">
                <a16:creationId xmlns:a16="http://schemas.microsoft.com/office/drawing/2014/main" id="{017CAD9A-16CD-940A-D972-35004E748CC2}"/>
              </a:ext>
            </a:extLst>
          </p:cNvPr>
          <p:cNvSpPr/>
          <p:nvPr/>
        </p:nvSpPr>
        <p:spPr>
          <a:xfrm>
            <a:off x="4062420" y="26728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167;p18">
            <a:extLst>
              <a:ext uri="{FF2B5EF4-FFF2-40B4-BE49-F238E27FC236}">
                <a16:creationId xmlns:a16="http://schemas.microsoft.com/office/drawing/2014/main" id="{2507CA5E-9659-6AE2-2923-C91D7D8C6303}"/>
              </a:ext>
            </a:extLst>
          </p:cNvPr>
          <p:cNvSpPr/>
          <p:nvPr/>
        </p:nvSpPr>
        <p:spPr>
          <a:xfrm>
            <a:off x="580422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Google Shape;168;p18">
            <a:extLst>
              <a:ext uri="{FF2B5EF4-FFF2-40B4-BE49-F238E27FC236}">
                <a16:creationId xmlns:a16="http://schemas.microsoft.com/office/drawing/2014/main" id="{44FB8FC7-14E3-3716-F29F-BC351BCC0C61}"/>
              </a:ext>
            </a:extLst>
          </p:cNvPr>
          <p:cNvSpPr/>
          <p:nvPr/>
        </p:nvSpPr>
        <p:spPr>
          <a:xfrm>
            <a:off x="7546020" y="26727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169;p18">
            <a:extLst>
              <a:ext uri="{FF2B5EF4-FFF2-40B4-BE49-F238E27FC236}">
                <a16:creationId xmlns:a16="http://schemas.microsoft.com/office/drawing/2014/main" id="{663CC5AA-01BE-CD72-A6CB-B2C02A25FB98}"/>
              </a:ext>
            </a:extLst>
          </p:cNvPr>
          <p:cNvSpPr/>
          <p:nvPr/>
        </p:nvSpPr>
        <p:spPr>
          <a:xfrm>
            <a:off x="928782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170;p18">
            <a:extLst>
              <a:ext uri="{FF2B5EF4-FFF2-40B4-BE49-F238E27FC236}">
                <a16:creationId xmlns:a16="http://schemas.microsoft.com/office/drawing/2014/main" id="{B70CD4B7-248D-14F1-BEDD-B0A33A44ACEF}"/>
              </a:ext>
            </a:extLst>
          </p:cNvPr>
          <p:cNvSpPr/>
          <p:nvPr/>
        </p:nvSpPr>
        <p:spPr>
          <a:xfrm>
            <a:off x="2320620" y="4806850"/>
            <a:ext cx="4350000" cy="1669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171;p18">
            <a:extLst>
              <a:ext uri="{FF2B5EF4-FFF2-40B4-BE49-F238E27FC236}">
                <a16:creationId xmlns:a16="http://schemas.microsoft.com/office/drawing/2014/main" id="{F5A9DB0E-013F-87A7-739F-ED30824E0F59}"/>
              </a:ext>
            </a:extLst>
          </p:cNvPr>
          <p:cNvSpPr/>
          <p:nvPr/>
        </p:nvSpPr>
        <p:spPr>
          <a:xfrm>
            <a:off x="4062420" y="5469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172;p18">
            <a:extLst>
              <a:ext uri="{FF2B5EF4-FFF2-40B4-BE49-F238E27FC236}">
                <a16:creationId xmlns:a16="http://schemas.microsoft.com/office/drawing/2014/main" id="{C5F02988-6232-BC00-6549-E316957450B1}"/>
              </a:ext>
            </a:extLst>
          </p:cNvPr>
          <p:cNvSpPr/>
          <p:nvPr/>
        </p:nvSpPr>
        <p:spPr>
          <a:xfrm>
            <a:off x="7546020" y="5469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173;p18">
            <a:extLst>
              <a:ext uri="{FF2B5EF4-FFF2-40B4-BE49-F238E27FC236}">
                <a16:creationId xmlns:a16="http://schemas.microsoft.com/office/drawing/2014/main" id="{576D8AF3-3661-F385-D75D-BBF61EF5EAB3}"/>
              </a:ext>
            </a:extLst>
          </p:cNvPr>
          <p:cNvSpPr txBox="1"/>
          <p:nvPr/>
        </p:nvSpPr>
        <p:spPr>
          <a:xfrm>
            <a:off x="2320620" y="54695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Partners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174;p18">
            <a:extLst>
              <a:ext uri="{FF2B5EF4-FFF2-40B4-BE49-F238E27FC236}">
                <a16:creationId xmlns:a16="http://schemas.microsoft.com/office/drawing/2014/main" id="{06BA6439-B81A-15C8-A457-D26BB83BD405}"/>
              </a:ext>
            </a:extLst>
          </p:cNvPr>
          <p:cNvSpPr txBox="1"/>
          <p:nvPr/>
        </p:nvSpPr>
        <p:spPr>
          <a:xfrm>
            <a:off x="4062420" y="54695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KA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Activities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75;p18">
            <a:extLst>
              <a:ext uri="{FF2B5EF4-FFF2-40B4-BE49-F238E27FC236}">
                <a16:creationId xmlns:a16="http://schemas.microsoft.com/office/drawing/2014/main" id="{4E7B9EED-E5CB-082B-0B94-9900409FE3D9}"/>
              </a:ext>
            </a:extLst>
          </p:cNvPr>
          <p:cNvSpPr txBox="1"/>
          <p:nvPr/>
        </p:nvSpPr>
        <p:spPr>
          <a:xfrm>
            <a:off x="4062420" y="267690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Resources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76;p18">
            <a:extLst>
              <a:ext uri="{FF2B5EF4-FFF2-40B4-BE49-F238E27FC236}">
                <a16:creationId xmlns:a16="http://schemas.microsoft.com/office/drawing/2014/main" id="{41635532-9AFA-1E8B-8443-B3F2D99945B9}"/>
              </a:ext>
            </a:extLst>
          </p:cNvPr>
          <p:cNvSpPr txBox="1"/>
          <p:nvPr/>
        </p:nvSpPr>
        <p:spPr>
          <a:xfrm>
            <a:off x="2320620" y="4844428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Helvetica Neue"/>
                <a:ea typeface="Helvetica Neue"/>
                <a:cs typeface="Helvetica Neue"/>
                <a:sym typeface="Helvetica Neue"/>
              </a:rPr>
              <a:t>C$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Helvetica Neue"/>
                <a:ea typeface="Helvetica Neue"/>
                <a:cs typeface="Helvetica Neue"/>
                <a:sym typeface="Helvetica Neue"/>
              </a:rPr>
              <a:t>Cost Structures</a:t>
            </a:r>
            <a:endParaRPr sz="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77;p18">
            <a:extLst>
              <a:ext uri="{FF2B5EF4-FFF2-40B4-BE49-F238E27FC236}">
                <a16:creationId xmlns:a16="http://schemas.microsoft.com/office/drawing/2014/main" id="{93E08A8D-00DE-648C-A71D-90E553C142A9}"/>
              </a:ext>
            </a:extLst>
          </p:cNvPr>
          <p:cNvSpPr txBox="1"/>
          <p:nvPr/>
        </p:nvSpPr>
        <p:spPr>
          <a:xfrm>
            <a:off x="6679620" y="4806850"/>
            <a:ext cx="1392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R$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Revenue Streams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78;p18">
            <a:extLst>
              <a:ext uri="{FF2B5EF4-FFF2-40B4-BE49-F238E27FC236}">
                <a16:creationId xmlns:a16="http://schemas.microsoft.com/office/drawing/2014/main" id="{B3C2EA96-2058-6F11-BAFB-6E16EFE0838B}"/>
              </a:ext>
            </a:extLst>
          </p:cNvPr>
          <p:cNvSpPr txBox="1"/>
          <p:nvPr/>
        </p:nvSpPr>
        <p:spPr>
          <a:xfrm>
            <a:off x="5804220" y="546950"/>
            <a:ext cx="1283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VP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Value Proposition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79;p18">
            <a:extLst>
              <a:ext uri="{FF2B5EF4-FFF2-40B4-BE49-F238E27FC236}">
                <a16:creationId xmlns:a16="http://schemas.microsoft.com/office/drawing/2014/main" id="{29B9477C-CD68-212A-7DCC-0313C4D8974A}"/>
              </a:ext>
            </a:extLst>
          </p:cNvPr>
          <p:cNvSpPr txBox="1"/>
          <p:nvPr/>
        </p:nvSpPr>
        <p:spPr>
          <a:xfrm>
            <a:off x="7546020" y="2676900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CH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Channels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80;p18">
            <a:extLst>
              <a:ext uri="{FF2B5EF4-FFF2-40B4-BE49-F238E27FC236}">
                <a16:creationId xmlns:a16="http://schemas.microsoft.com/office/drawing/2014/main" id="{3365CE3A-54D2-CFDD-26A6-D5FA66575A41}"/>
              </a:ext>
            </a:extLst>
          </p:cNvPr>
          <p:cNvSpPr txBox="1"/>
          <p:nvPr/>
        </p:nvSpPr>
        <p:spPr>
          <a:xfrm>
            <a:off x="7546020" y="546950"/>
            <a:ext cx="1511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Relationships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81;p18">
            <a:extLst>
              <a:ext uri="{FF2B5EF4-FFF2-40B4-BE49-F238E27FC236}">
                <a16:creationId xmlns:a16="http://schemas.microsoft.com/office/drawing/2014/main" id="{5BE9E66D-3C56-0CAD-B310-E409AF6D2F1E}"/>
              </a:ext>
            </a:extLst>
          </p:cNvPr>
          <p:cNvSpPr txBox="1"/>
          <p:nvPr/>
        </p:nvSpPr>
        <p:spPr>
          <a:xfrm>
            <a:off x="9287820" y="546950"/>
            <a:ext cx="12144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Segments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" name="Google Shape;182;p18">
            <a:extLst>
              <a:ext uri="{FF2B5EF4-FFF2-40B4-BE49-F238E27FC236}">
                <a16:creationId xmlns:a16="http://schemas.microsoft.com/office/drawing/2014/main" id="{FADFFE1D-7ECC-6CCF-21FB-DFB383780EA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94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183;p18">
            <a:extLst>
              <a:ext uri="{FF2B5EF4-FFF2-40B4-BE49-F238E27FC236}">
                <a16:creationId xmlns:a16="http://schemas.microsoft.com/office/drawing/2014/main" id="{61CE814A-FFA2-01FF-F095-AD5D45F0FAE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7259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184;p18">
            <a:extLst>
              <a:ext uri="{FF2B5EF4-FFF2-40B4-BE49-F238E27FC236}">
                <a16:creationId xmlns:a16="http://schemas.microsoft.com/office/drawing/2014/main" id="{5E230F5D-9DDF-2B58-84E9-B61D9288133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724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185;p18">
            <a:extLst>
              <a:ext uri="{FF2B5EF4-FFF2-40B4-BE49-F238E27FC236}">
                <a16:creationId xmlns:a16="http://schemas.microsoft.com/office/drawing/2014/main" id="{62891624-B15C-FD4B-2528-CF522FD9057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7552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186;p18">
            <a:extLst>
              <a:ext uri="{FF2B5EF4-FFF2-40B4-BE49-F238E27FC236}">
                <a16:creationId xmlns:a16="http://schemas.microsoft.com/office/drawing/2014/main" id="{22273224-5CC9-87DC-B455-102D2143834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75520" y="267690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187;p18">
            <a:extLst>
              <a:ext uri="{FF2B5EF4-FFF2-40B4-BE49-F238E27FC236}">
                <a16:creationId xmlns:a16="http://schemas.microsoft.com/office/drawing/2014/main" id="{B49A3864-646C-3798-7D86-0FE3829EB6A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732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188;p18">
            <a:extLst>
              <a:ext uri="{FF2B5EF4-FFF2-40B4-BE49-F238E27FC236}">
                <a16:creationId xmlns:a16="http://schemas.microsoft.com/office/drawing/2014/main" id="{33775294-21E6-E056-884A-2276E46DE76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46995" y="48068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189;p18">
            <a:extLst>
              <a:ext uri="{FF2B5EF4-FFF2-40B4-BE49-F238E27FC236}">
                <a16:creationId xmlns:a16="http://schemas.microsoft.com/office/drawing/2014/main" id="{5AABBA6C-79B2-D55B-033A-A36AE142A78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600920" y="48068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190;p18">
            <a:extLst>
              <a:ext uri="{FF2B5EF4-FFF2-40B4-BE49-F238E27FC236}">
                <a16:creationId xmlns:a16="http://schemas.microsoft.com/office/drawing/2014/main" id="{3EC3F19C-E866-E67E-0DCB-7FF9141B9CB9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5912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191;p18">
            <a:extLst>
              <a:ext uri="{FF2B5EF4-FFF2-40B4-BE49-F238E27FC236}">
                <a16:creationId xmlns:a16="http://schemas.microsoft.com/office/drawing/2014/main" id="{87E861A9-3C01-DD21-7154-A7361349FEFB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60092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192;p18">
            <a:extLst>
              <a:ext uri="{FF2B5EF4-FFF2-40B4-BE49-F238E27FC236}">
                <a16:creationId xmlns:a16="http://schemas.microsoft.com/office/drawing/2014/main" id="{95399579-0EFE-9EAA-8DD9-939048401F8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59120" y="267690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193;p18">
            <a:extLst>
              <a:ext uri="{FF2B5EF4-FFF2-40B4-BE49-F238E27FC236}">
                <a16:creationId xmlns:a16="http://schemas.microsoft.com/office/drawing/2014/main" id="{D9DB63D2-FF3F-61BB-E379-FED1A8B506B8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63372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194;p18">
            <a:extLst>
              <a:ext uri="{FF2B5EF4-FFF2-40B4-BE49-F238E27FC236}">
                <a16:creationId xmlns:a16="http://schemas.microsoft.com/office/drawing/2014/main" id="{AA260FEA-5388-B5B3-1F62-0D0D7B8D950C}"/>
              </a:ext>
            </a:extLst>
          </p:cNvPr>
          <p:cNvSpPr/>
          <p:nvPr/>
        </p:nvSpPr>
        <p:spPr>
          <a:xfrm>
            <a:off x="2367595" y="1213075"/>
            <a:ext cx="3392400" cy="35241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95;p18">
            <a:extLst>
              <a:ext uri="{FF2B5EF4-FFF2-40B4-BE49-F238E27FC236}">
                <a16:creationId xmlns:a16="http://schemas.microsoft.com/office/drawing/2014/main" id="{77E2693A-1B70-777E-BACB-F690B6311E74}"/>
              </a:ext>
            </a:extLst>
          </p:cNvPr>
          <p:cNvSpPr/>
          <p:nvPr/>
        </p:nvSpPr>
        <p:spPr>
          <a:xfrm>
            <a:off x="5836770" y="1212800"/>
            <a:ext cx="5148900" cy="35241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96;p18">
            <a:extLst>
              <a:ext uri="{FF2B5EF4-FFF2-40B4-BE49-F238E27FC236}">
                <a16:creationId xmlns:a16="http://schemas.microsoft.com/office/drawing/2014/main" id="{C76C8108-5210-DA7C-C6EB-E6B0B0F10395}"/>
              </a:ext>
            </a:extLst>
          </p:cNvPr>
          <p:cNvSpPr/>
          <p:nvPr/>
        </p:nvSpPr>
        <p:spPr>
          <a:xfrm>
            <a:off x="2367595" y="5472350"/>
            <a:ext cx="8618100" cy="9213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97;p18">
            <a:extLst>
              <a:ext uri="{FF2B5EF4-FFF2-40B4-BE49-F238E27FC236}">
                <a16:creationId xmlns:a16="http://schemas.microsoft.com/office/drawing/2014/main" id="{4F219E94-DBD1-172E-0C9C-47021A3B5155}"/>
              </a:ext>
            </a:extLst>
          </p:cNvPr>
          <p:cNvSpPr txBox="1"/>
          <p:nvPr/>
        </p:nvSpPr>
        <p:spPr>
          <a:xfrm>
            <a:off x="7411020" y="975650"/>
            <a:ext cx="20118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DESIRABILITY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198;p18">
            <a:extLst>
              <a:ext uri="{FF2B5EF4-FFF2-40B4-BE49-F238E27FC236}">
                <a16:creationId xmlns:a16="http://schemas.microsoft.com/office/drawing/2014/main" id="{F616B5F3-6197-F1D1-C6B4-E9F1404D23EF}"/>
              </a:ext>
            </a:extLst>
          </p:cNvPr>
          <p:cNvSpPr txBox="1"/>
          <p:nvPr/>
        </p:nvSpPr>
        <p:spPr>
          <a:xfrm>
            <a:off x="3145345" y="975650"/>
            <a:ext cx="18369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FEASIBILITY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199;p18">
            <a:extLst>
              <a:ext uri="{FF2B5EF4-FFF2-40B4-BE49-F238E27FC236}">
                <a16:creationId xmlns:a16="http://schemas.microsoft.com/office/drawing/2014/main" id="{5837EE68-5F9C-B257-7DF0-24DB1321794B}"/>
              </a:ext>
            </a:extLst>
          </p:cNvPr>
          <p:cNvSpPr txBox="1"/>
          <p:nvPr/>
        </p:nvSpPr>
        <p:spPr>
          <a:xfrm>
            <a:off x="5945245" y="5235550"/>
            <a:ext cx="14628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VIABILITY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00;p18">
            <a:extLst>
              <a:ext uri="{FF2B5EF4-FFF2-40B4-BE49-F238E27FC236}">
                <a16:creationId xmlns:a16="http://schemas.microsoft.com/office/drawing/2014/main" id="{B54B809E-1941-7B86-3F9A-0D33AA90FBC9}"/>
              </a:ext>
            </a:extLst>
          </p:cNvPr>
          <p:cNvSpPr txBox="1"/>
          <p:nvPr/>
        </p:nvSpPr>
        <p:spPr>
          <a:xfrm>
            <a:off x="9287920" y="1094050"/>
            <a:ext cx="1694725" cy="3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different groups of people or organisations we aim to reach and serve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01;p18">
            <a:extLst>
              <a:ext uri="{FF2B5EF4-FFF2-40B4-BE49-F238E27FC236}">
                <a16:creationId xmlns:a16="http://schemas.microsoft.com/office/drawing/2014/main" id="{A0EA7BA0-4FA8-B986-60A0-F3CCABD2B15C}"/>
              </a:ext>
            </a:extLst>
          </p:cNvPr>
          <p:cNvSpPr txBox="1"/>
          <p:nvPr/>
        </p:nvSpPr>
        <p:spPr>
          <a:xfrm>
            <a:off x="5804220" y="1067475"/>
            <a:ext cx="1741800" cy="3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products and services that create value for a specific Customer Segment</a:t>
            </a:r>
            <a:endParaRPr sz="1300" b="1" i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02;p18">
            <a:extLst>
              <a:ext uri="{FF2B5EF4-FFF2-40B4-BE49-F238E27FC236}">
                <a16:creationId xmlns:a16="http://schemas.microsoft.com/office/drawing/2014/main" id="{DDFAC57F-2673-B793-4BEF-844071CC0486}"/>
              </a:ext>
            </a:extLst>
          </p:cNvPr>
          <p:cNvSpPr txBox="1"/>
          <p:nvPr/>
        </p:nvSpPr>
        <p:spPr>
          <a:xfrm>
            <a:off x="7540395" y="3156200"/>
            <a:ext cx="1741800" cy="16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we communicate and reach Customer Segments to deliver Value Propositions</a:t>
            </a:r>
            <a:endParaRPr sz="1300" b="1" i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03;p18">
            <a:extLst>
              <a:ext uri="{FF2B5EF4-FFF2-40B4-BE49-F238E27FC236}">
                <a16:creationId xmlns:a16="http://schemas.microsoft.com/office/drawing/2014/main" id="{F77DE184-C14A-A394-B8AC-575DE0111E83}"/>
              </a:ext>
            </a:extLst>
          </p:cNvPr>
          <p:cNvSpPr txBox="1"/>
          <p:nvPr/>
        </p:nvSpPr>
        <p:spPr>
          <a:xfrm>
            <a:off x="7546020" y="1056950"/>
            <a:ext cx="1741800" cy="16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types of relationships we establish with specific Customer Segments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04;p18">
            <a:extLst>
              <a:ext uri="{FF2B5EF4-FFF2-40B4-BE49-F238E27FC236}">
                <a16:creationId xmlns:a16="http://schemas.microsoft.com/office/drawing/2014/main" id="{0A88BD61-1274-B6E1-579E-11023FFDE44C}"/>
              </a:ext>
            </a:extLst>
          </p:cNvPr>
          <p:cNvSpPr txBox="1"/>
          <p:nvPr/>
        </p:nvSpPr>
        <p:spPr>
          <a:xfrm>
            <a:off x="6679620" y="5472349"/>
            <a:ext cx="4303025" cy="91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strategies we use to extract value from each Customer Segment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0" name="Google Shape;205;p18">
            <a:extLst>
              <a:ext uri="{FF2B5EF4-FFF2-40B4-BE49-F238E27FC236}">
                <a16:creationId xmlns:a16="http://schemas.microsoft.com/office/drawing/2014/main" id="{447E1D62-FD5D-B90D-5CC4-30EF8F7A007B}"/>
              </a:ext>
            </a:extLst>
          </p:cNvPr>
          <p:cNvSpPr txBox="1"/>
          <p:nvPr/>
        </p:nvSpPr>
        <p:spPr>
          <a:xfrm>
            <a:off x="4094970" y="3156200"/>
            <a:ext cx="1662275" cy="16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most important assets required to make our model work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06;p18">
            <a:extLst>
              <a:ext uri="{FF2B5EF4-FFF2-40B4-BE49-F238E27FC236}">
                <a16:creationId xmlns:a16="http://schemas.microsoft.com/office/drawing/2014/main" id="{F369F3CC-04ED-4EA9-76D7-0AF0352100BB}"/>
              </a:ext>
            </a:extLst>
          </p:cNvPr>
          <p:cNvSpPr txBox="1"/>
          <p:nvPr/>
        </p:nvSpPr>
        <p:spPr>
          <a:xfrm>
            <a:off x="4062420" y="1030375"/>
            <a:ext cx="1694825" cy="16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most important things we must do to make our model work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07;p18">
            <a:extLst>
              <a:ext uri="{FF2B5EF4-FFF2-40B4-BE49-F238E27FC236}">
                <a16:creationId xmlns:a16="http://schemas.microsoft.com/office/drawing/2014/main" id="{71CA4B05-87A6-0E01-088A-A99A6765E81D}"/>
              </a:ext>
            </a:extLst>
          </p:cNvPr>
          <p:cNvSpPr txBox="1"/>
          <p:nvPr/>
        </p:nvSpPr>
        <p:spPr>
          <a:xfrm>
            <a:off x="2370344" y="1067600"/>
            <a:ext cx="1692075" cy="3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network of suppliers and partners that make the model work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08;p18">
            <a:extLst>
              <a:ext uri="{FF2B5EF4-FFF2-40B4-BE49-F238E27FC236}">
                <a16:creationId xmlns:a16="http://schemas.microsoft.com/office/drawing/2014/main" id="{C64F86B3-8EF6-2646-BAC6-BD707868FC02}"/>
              </a:ext>
            </a:extLst>
          </p:cNvPr>
          <p:cNvSpPr txBox="1"/>
          <p:nvPr/>
        </p:nvSpPr>
        <p:spPr>
          <a:xfrm>
            <a:off x="2364544" y="5472350"/>
            <a:ext cx="4306075" cy="9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the costs incurred to operate our model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FFC5E8-E232-2914-1EC1-215DDB890DD6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94617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E59C2535-C021-5838-07A8-AE7B18AFB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39DCC4-4DEC-F170-10C6-834FB4791A2A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Google Shape;155;p18">
            <a:extLst>
              <a:ext uri="{FF2B5EF4-FFF2-40B4-BE49-F238E27FC236}">
                <a16:creationId xmlns:a16="http://schemas.microsoft.com/office/drawing/2014/main" id="{618E12AB-F700-EB5D-2B7C-00C6797196E2}"/>
              </a:ext>
            </a:extLst>
          </p:cNvPr>
          <p:cNvSpPr txBox="1"/>
          <p:nvPr/>
        </p:nvSpPr>
        <p:spPr>
          <a:xfrm>
            <a:off x="2179320" y="6546000"/>
            <a:ext cx="51108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Business Model Canvas by Strategyzer AG is licensed under </a:t>
            </a:r>
            <a:r>
              <a:rPr lang="en" sz="1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CC BY-SA 3.0</a:t>
            </a: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156;p18">
            <a:extLst>
              <a:ext uri="{FF2B5EF4-FFF2-40B4-BE49-F238E27FC236}">
                <a16:creationId xmlns:a16="http://schemas.microsoft.com/office/drawing/2014/main" id="{7DAE9855-4F63-B99B-B4F6-3EE1A041D8B1}"/>
              </a:ext>
            </a:extLst>
          </p:cNvPr>
          <p:cNvSpPr txBox="1"/>
          <p:nvPr/>
        </p:nvSpPr>
        <p:spPr>
          <a:xfrm>
            <a:off x="2230795" y="58500"/>
            <a:ext cx="320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Business Model Canvas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157;p18">
            <a:extLst>
              <a:ext uri="{FF2B5EF4-FFF2-40B4-BE49-F238E27FC236}">
                <a16:creationId xmlns:a16="http://schemas.microsoft.com/office/drawing/2014/main" id="{F234EA8B-EDFA-F6BF-2315-168D274F6FE7}"/>
              </a:ext>
            </a:extLst>
          </p:cNvPr>
          <p:cNvSpPr/>
          <p:nvPr/>
        </p:nvSpPr>
        <p:spPr>
          <a:xfrm>
            <a:off x="1031084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58;p18">
            <a:extLst>
              <a:ext uri="{FF2B5EF4-FFF2-40B4-BE49-F238E27FC236}">
                <a16:creationId xmlns:a16="http://schemas.microsoft.com/office/drawing/2014/main" id="{E21C154B-1A72-13D0-ACC6-87A7A2F4CC43}"/>
              </a:ext>
            </a:extLst>
          </p:cNvPr>
          <p:cNvSpPr/>
          <p:nvPr/>
        </p:nvSpPr>
        <p:spPr>
          <a:xfrm>
            <a:off x="945094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59;p18">
            <a:extLst>
              <a:ext uri="{FF2B5EF4-FFF2-40B4-BE49-F238E27FC236}">
                <a16:creationId xmlns:a16="http://schemas.microsoft.com/office/drawing/2014/main" id="{4A0F00F9-5217-2058-9D45-2AB1F1D3DB0C}"/>
              </a:ext>
            </a:extLst>
          </p:cNvPr>
          <p:cNvSpPr/>
          <p:nvPr/>
        </p:nvSpPr>
        <p:spPr>
          <a:xfrm>
            <a:off x="749284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60;p18">
            <a:extLst>
              <a:ext uri="{FF2B5EF4-FFF2-40B4-BE49-F238E27FC236}">
                <a16:creationId xmlns:a16="http://schemas.microsoft.com/office/drawing/2014/main" id="{65700C48-4440-28BE-FD56-6B1058CAE123}"/>
              </a:ext>
            </a:extLst>
          </p:cNvPr>
          <p:cNvSpPr/>
          <p:nvPr/>
        </p:nvSpPr>
        <p:spPr>
          <a:xfrm>
            <a:off x="553474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61;p18">
            <a:extLst>
              <a:ext uri="{FF2B5EF4-FFF2-40B4-BE49-F238E27FC236}">
                <a16:creationId xmlns:a16="http://schemas.microsoft.com/office/drawing/2014/main" id="{3AA5DAE4-33E3-25CB-8372-E73A26F70EC1}"/>
              </a:ext>
            </a:extLst>
          </p:cNvPr>
          <p:cNvSpPr txBox="1"/>
          <p:nvPr/>
        </p:nvSpPr>
        <p:spPr>
          <a:xfrm>
            <a:off x="5484103" y="23800"/>
            <a:ext cx="13248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162;p18">
            <a:extLst>
              <a:ext uri="{FF2B5EF4-FFF2-40B4-BE49-F238E27FC236}">
                <a16:creationId xmlns:a16="http://schemas.microsoft.com/office/drawing/2014/main" id="{743751A6-14A3-0F91-1B75-85A3E4FC37A3}"/>
              </a:ext>
            </a:extLst>
          </p:cNvPr>
          <p:cNvSpPr txBox="1"/>
          <p:nvPr/>
        </p:nvSpPr>
        <p:spPr>
          <a:xfrm>
            <a:off x="7467520" y="23800"/>
            <a:ext cx="1214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163;p18">
            <a:extLst>
              <a:ext uri="{FF2B5EF4-FFF2-40B4-BE49-F238E27FC236}">
                <a16:creationId xmlns:a16="http://schemas.microsoft.com/office/drawing/2014/main" id="{D59AE4B8-4755-AD43-8CE5-753C483BC924}"/>
              </a:ext>
            </a:extLst>
          </p:cNvPr>
          <p:cNvSpPr txBox="1"/>
          <p:nvPr/>
        </p:nvSpPr>
        <p:spPr>
          <a:xfrm>
            <a:off x="939604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164;p18">
            <a:extLst>
              <a:ext uri="{FF2B5EF4-FFF2-40B4-BE49-F238E27FC236}">
                <a16:creationId xmlns:a16="http://schemas.microsoft.com/office/drawing/2014/main" id="{33138DB8-1320-2F4F-B6D7-5830F53EDDF1}"/>
              </a:ext>
            </a:extLst>
          </p:cNvPr>
          <p:cNvSpPr txBox="1"/>
          <p:nvPr/>
        </p:nvSpPr>
        <p:spPr>
          <a:xfrm>
            <a:off x="1028339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" name="Google Shape;182;p18">
            <a:extLst>
              <a:ext uri="{FF2B5EF4-FFF2-40B4-BE49-F238E27FC236}">
                <a16:creationId xmlns:a16="http://schemas.microsoft.com/office/drawing/2014/main" id="{C550258F-6CA2-9A9B-976B-59242FBDD75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94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83;p18">
            <a:extLst>
              <a:ext uri="{FF2B5EF4-FFF2-40B4-BE49-F238E27FC236}">
                <a16:creationId xmlns:a16="http://schemas.microsoft.com/office/drawing/2014/main" id="{AAD51292-EA1D-BCC5-9689-5310D71E107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7259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4;p18">
            <a:extLst>
              <a:ext uri="{FF2B5EF4-FFF2-40B4-BE49-F238E27FC236}">
                <a16:creationId xmlns:a16="http://schemas.microsoft.com/office/drawing/2014/main" id="{0094D249-1922-90F7-05ED-97CF2858E27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724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92A034-17D0-C162-88AE-917B3D746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2816" y="576197"/>
            <a:ext cx="8746630" cy="59602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75FD4D-1F33-B956-B061-5DEEC7B4CBDC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7545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AFAD1FDD-DFE2-6A5D-1573-F3480925B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6CAF4C-B1A1-5457-9654-34602448610F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213;p19">
            <a:extLst>
              <a:ext uri="{FF2B5EF4-FFF2-40B4-BE49-F238E27FC236}">
                <a16:creationId xmlns:a16="http://schemas.microsoft.com/office/drawing/2014/main" id="{032BC2DD-19B1-FE2C-D359-DAFA9711546F}"/>
              </a:ext>
            </a:extLst>
          </p:cNvPr>
          <p:cNvSpPr txBox="1"/>
          <p:nvPr/>
        </p:nvSpPr>
        <p:spPr>
          <a:xfrm>
            <a:off x="2142485" y="66817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14;p19">
            <a:extLst>
              <a:ext uri="{FF2B5EF4-FFF2-40B4-BE49-F238E27FC236}">
                <a16:creationId xmlns:a16="http://schemas.microsoft.com/office/drawing/2014/main" id="{400FAFDA-B040-A489-6CCA-E2BAB05ADB78}"/>
              </a:ext>
            </a:extLst>
          </p:cNvPr>
          <p:cNvSpPr txBox="1"/>
          <p:nvPr/>
        </p:nvSpPr>
        <p:spPr>
          <a:xfrm>
            <a:off x="2142485" y="120775"/>
            <a:ext cx="1447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VP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Value Proposition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215;p19">
            <a:extLst>
              <a:ext uri="{FF2B5EF4-FFF2-40B4-BE49-F238E27FC236}">
                <a16:creationId xmlns:a16="http://schemas.microsoft.com/office/drawing/2014/main" id="{BC291735-D2DF-B816-407D-9D46EC8E0B2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1460" y="12077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6;p19">
            <a:extLst>
              <a:ext uri="{FF2B5EF4-FFF2-40B4-BE49-F238E27FC236}">
                <a16:creationId xmlns:a16="http://schemas.microsoft.com/office/drawing/2014/main" id="{121810F2-BE3C-74F7-0E48-AE08A01A6670}"/>
              </a:ext>
            </a:extLst>
          </p:cNvPr>
          <p:cNvSpPr txBox="1"/>
          <p:nvPr/>
        </p:nvSpPr>
        <p:spPr>
          <a:xfrm>
            <a:off x="2142485" y="101010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17;p19">
            <a:extLst>
              <a:ext uri="{FF2B5EF4-FFF2-40B4-BE49-F238E27FC236}">
                <a16:creationId xmlns:a16="http://schemas.microsoft.com/office/drawing/2014/main" id="{C6DDA9AA-38FB-4DE6-39D5-689871C77228}"/>
              </a:ext>
            </a:extLst>
          </p:cNvPr>
          <p:cNvSpPr txBox="1"/>
          <p:nvPr/>
        </p:nvSpPr>
        <p:spPr>
          <a:xfrm>
            <a:off x="6694810" y="10101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18;p19">
            <a:extLst>
              <a:ext uri="{FF2B5EF4-FFF2-40B4-BE49-F238E27FC236}">
                <a16:creationId xmlns:a16="http://schemas.microsoft.com/office/drawing/2014/main" id="{EBFCF419-4A82-4F5A-3142-72A265E021AC}"/>
              </a:ext>
            </a:extLst>
          </p:cNvPr>
          <p:cNvSpPr txBox="1"/>
          <p:nvPr/>
        </p:nvSpPr>
        <p:spPr>
          <a:xfrm>
            <a:off x="6694785" y="40515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19;p19">
            <a:extLst>
              <a:ext uri="{FF2B5EF4-FFF2-40B4-BE49-F238E27FC236}">
                <a16:creationId xmlns:a16="http://schemas.microsoft.com/office/drawing/2014/main" id="{E5AD0A00-F0CF-4ACE-9C69-B16DB4852633}"/>
              </a:ext>
            </a:extLst>
          </p:cNvPr>
          <p:cNvSpPr txBox="1"/>
          <p:nvPr/>
        </p:nvSpPr>
        <p:spPr>
          <a:xfrm>
            <a:off x="6694835" y="370425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20;p19">
            <a:extLst>
              <a:ext uri="{FF2B5EF4-FFF2-40B4-BE49-F238E27FC236}">
                <a16:creationId xmlns:a16="http://schemas.microsoft.com/office/drawing/2014/main" id="{1DBB7435-63D3-B499-B5A3-62F188993DA5}"/>
              </a:ext>
            </a:extLst>
          </p:cNvPr>
          <p:cNvSpPr txBox="1"/>
          <p:nvPr/>
        </p:nvSpPr>
        <p:spPr>
          <a:xfrm>
            <a:off x="6694860" y="66817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398C5-20AD-C1B4-A0BB-E7CF56673001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46930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9ED0D0FA-65DB-CA67-661A-68E61DD8C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2A1315-3E22-7759-2467-F19EB6715133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Google Shape;225;p20">
            <a:extLst>
              <a:ext uri="{FF2B5EF4-FFF2-40B4-BE49-F238E27FC236}">
                <a16:creationId xmlns:a16="http://schemas.microsoft.com/office/drawing/2014/main" id="{D8002CD3-45CE-E63F-5615-E1BB194D9F01}"/>
              </a:ext>
            </a:extLst>
          </p:cNvPr>
          <p:cNvSpPr txBox="1"/>
          <p:nvPr/>
        </p:nvSpPr>
        <p:spPr>
          <a:xfrm>
            <a:off x="2142485" y="99867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26;p20">
            <a:extLst>
              <a:ext uri="{FF2B5EF4-FFF2-40B4-BE49-F238E27FC236}">
                <a16:creationId xmlns:a16="http://schemas.microsoft.com/office/drawing/2014/main" id="{22005D9D-71D6-7049-739B-B870E87FD34C}"/>
              </a:ext>
            </a:extLst>
          </p:cNvPr>
          <p:cNvSpPr txBox="1"/>
          <p:nvPr/>
        </p:nvSpPr>
        <p:spPr>
          <a:xfrm>
            <a:off x="2142485" y="65674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227;p20">
            <a:extLst>
              <a:ext uri="{FF2B5EF4-FFF2-40B4-BE49-F238E27FC236}">
                <a16:creationId xmlns:a16="http://schemas.microsoft.com/office/drawing/2014/main" id="{EF076DDA-028E-0AAA-2302-A64E8B975E02}"/>
              </a:ext>
            </a:extLst>
          </p:cNvPr>
          <p:cNvSpPr txBox="1"/>
          <p:nvPr/>
        </p:nvSpPr>
        <p:spPr>
          <a:xfrm>
            <a:off x="6694810" y="9986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228;p20">
            <a:extLst>
              <a:ext uri="{FF2B5EF4-FFF2-40B4-BE49-F238E27FC236}">
                <a16:creationId xmlns:a16="http://schemas.microsoft.com/office/drawing/2014/main" id="{7DFD2B23-1B76-879E-5585-7ED6C3EC4773}"/>
              </a:ext>
            </a:extLst>
          </p:cNvPr>
          <p:cNvSpPr txBox="1"/>
          <p:nvPr/>
        </p:nvSpPr>
        <p:spPr>
          <a:xfrm>
            <a:off x="6694860" y="65674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229;p20">
            <a:extLst>
              <a:ext uri="{FF2B5EF4-FFF2-40B4-BE49-F238E27FC236}">
                <a16:creationId xmlns:a16="http://schemas.microsoft.com/office/drawing/2014/main" id="{E38A3E4D-29BA-DDDC-7DC2-32C72A629520}"/>
              </a:ext>
            </a:extLst>
          </p:cNvPr>
          <p:cNvSpPr txBox="1"/>
          <p:nvPr/>
        </p:nvSpPr>
        <p:spPr>
          <a:xfrm>
            <a:off x="2142485" y="109345"/>
            <a:ext cx="12144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Segments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" name="Google Shape;230;p20">
            <a:extLst>
              <a:ext uri="{FF2B5EF4-FFF2-40B4-BE49-F238E27FC236}">
                <a16:creationId xmlns:a16="http://schemas.microsoft.com/office/drawing/2014/main" id="{7859E4E7-C8F9-F851-B698-DDDF74E9C84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1335" y="10934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31;p20">
            <a:extLst>
              <a:ext uri="{FF2B5EF4-FFF2-40B4-BE49-F238E27FC236}">
                <a16:creationId xmlns:a16="http://schemas.microsoft.com/office/drawing/2014/main" id="{D114D431-C74F-2ED0-0BC3-59927C331917}"/>
              </a:ext>
            </a:extLst>
          </p:cNvPr>
          <p:cNvSpPr txBox="1"/>
          <p:nvPr/>
        </p:nvSpPr>
        <p:spPr>
          <a:xfrm>
            <a:off x="6694785" y="40400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232;p20">
            <a:extLst>
              <a:ext uri="{FF2B5EF4-FFF2-40B4-BE49-F238E27FC236}">
                <a16:creationId xmlns:a16="http://schemas.microsoft.com/office/drawing/2014/main" id="{B383E6CE-B33B-6BCD-CAF7-FB18B01C9ADB}"/>
              </a:ext>
            </a:extLst>
          </p:cNvPr>
          <p:cNvSpPr txBox="1"/>
          <p:nvPr/>
        </p:nvSpPr>
        <p:spPr>
          <a:xfrm>
            <a:off x="6694835" y="369282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08AA0F-99A1-0236-56BC-75B982251613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25678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E94DBEDE-3C6C-B9EC-4EC5-A6C787235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3B8C2F-0821-BE9A-D08C-B7FC6F48D3A9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237;p21">
            <a:extLst>
              <a:ext uri="{FF2B5EF4-FFF2-40B4-BE49-F238E27FC236}">
                <a16:creationId xmlns:a16="http://schemas.microsoft.com/office/drawing/2014/main" id="{587746D3-CEE5-1FF2-CA76-8D03762446D8}"/>
              </a:ext>
            </a:extLst>
          </p:cNvPr>
          <p:cNvSpPr txBox="1"/>
          <p:nvPr/>
        </p:nvSpPr>
        <p:spPr>
          <a:xfrm>
            <a:off x="2153915" y="63388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38;p21">
            <a:extLst>
              <a:ext uri="{FF2B5EF4-FFF2-40B4-BE49-F238E27FC236}">
                <a16:creationId xmlns:a16="http://schemas.microsoft.com/office/drawing/2014/main" id="{5C5807D8-7F09-CCEF-B56B-C2CAACB1921B}"/>
              </a:ext>
            </a:extLst>
          </p:cNvPr>
          <p:cNvSpPr txBox="1"/>
          <p:nvPr/>
        </p:nvSpPr>
        <p:spPr>
          <a:xfrm>
            <a:off x="2153915" y="8648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CH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Channels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239;p21">
            <a:extLst>
              <a:ext uri="{FF2B5EF4-FFF2-40B4-BE49-F238E27FC236}">
                <a16:creationId xmlns:a16="http://schemas.microsoft.com/office/drawing/2014/main" id="{B05C0144-19EC-3B60-68A5-3767EF0D67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2890" y="8648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0;p21">
            <a:extLst>
              <a:ext uri="{FF2B5EF4-FFF2-40B4-BE49-F238E27FC236}">
                <a16:creationId xmlns:a16="http://schemas.microsoft.com/office/drawing/2014/main" id="{4F73921B-0B8B-2A7D-7B22-27377BBD1E84}"/>
              </a:ext>
            </a:extLst>
          </p:cNvPr>
          <p:cNvSpPr txBox="1"/>
          <p:nvPr/>
        </p:nvSpPr>
        <p:spPr>
          <a:xfrm>
            <a:off x="2153915" y="97581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41;p21">
            <a:extLst>
              <a:ext uri="{FF2B5EF4-FFF2-40B4-BE49-F238E27FC236}">
                <a16:creationId xmlns:a16="http://schemas.microsoft.com/office/drawing/2014/main" id="{3CD91B2F-368E-EE79-3D84-1978A1CC6632}"/>
              </a:ext>
            </a:extLst>
          </p:cNvPr>
          <p:cNvSpPr txBox="1"/>
          <p:nvPr/>
        </p:nvSpPr>
        <p:spPr>
          <a:xfrm>
            <a:off x="6706240" y="97581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42;p21">
            <a:extLst>
              <a:ext uri="{FF2B5EF4-FFF2-40B4-BE49-F238E27FC236}">
                <a16:creationId xmlns:a16="http://schemas.microsoft.com/office/drawing/2014/main" id="{B89A1A3D-210D-3DAD-45AD-EF8DFDF664FA}"/>
              </a:ext>
            </a:extLst>
          </p:cNvPr>
          <p:cNvSpPr txBox="1"/>
          <p:nvPr/>
        </p:nvSpPr>
        <p:spPr>
          <a:xfrm>
            <a:off x="6706215" y="401721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43;p21">
            <a:extLst>
              <a:ext uri="{FF2B5EF4-FFF2-40B4-BE49-F238E27FC236}">
                <a16:creationId xmlns:a16="http://schemas.microsoft.com/office/drawing/2014/main" id="{C9BF2B13-5AF2-4F9A-8A8F-772949508C79}"/>
              </a:ext>
            </a:extLst>
          </p:cNvPr>
          <p:cNvSpPr txBox="1"/>
          <p:nvPr/>
        </p:nvSpPr>
        <p:spPr>
          <a:xfrm>
            <a:off x="6706265" y="366996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44;p21">
            <a:extLst>
              <a:ext uri="{FF2B5EF4-FFF2-40B4-BE49-F238E27FC236}">
                <a16:creationId xmlns:a16="http://schemas.microsoft.com/office/drawing/2014/main" id="{8949AE41-BD82-372B-EB4D-62534818B9CB}"/>
              </a:ext>
            </a:extLst>
          </p:cNvPr>
          <p:cNvSpPr txBox="1"/>
          <p:nvPr/>
        </p:nvSpPr>
        <p:spPr>
          <a:xfrm>
            <a:off x="6706290" y="63388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3ECBBD-A889-7479-1EB3-BEBA4CDAE8F8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18833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CEC398E1-02C4-2F14-C6DF-243BB7AF3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5E7105-0A79-717C-C5C1-8F5119CBC7CD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Google Shape;249;p22">
            <a:extLst>
              <a:ext uri="{FF2B5EF4-FFF2-40B4-BE49-F238E27FC236}">
                <a16:creationId xmlns:a16="http://schemas.microsoft.com/office/drawing/2014/main" id="{DCD9AC7E-A606-4B33-BB20-94690FD94C33}"/>
              </a:ext>
            </a:extLst>
          </p:cNvPr>
          <p:cNvSpPr txBox="1"/>
          <p:nvPr/>
        </p:nvSpPr>
        <p:spPr>
          <a:xfrm>
            <a:off x="2165345" y="65674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50;p22">
            <a:extLst>
              <a:ext uri="{FF2B5EF4-FFF2-40B4-BE49-F238E27FC236}">
                <a16:creationId xmlns:a16="http://schemas.microsoft.com/office/drawing/2014/main" id="{14EED21C-0036-85D3-67DB-5C729BDC2C9E}"/>
              </a:ext>
            </a:extLst>
          </p:cNvPr>
          <p:cNvSpPr txBox="1"/>
          <p:nvPr/>
        </p:nvSpPr>
        <p:spPr>
          <a:xfrm>
            <a:off x="2165345" y="109345"/>
            <a:ext cx="1851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Relationships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oogle Shape;251;p22">
            <a:extLst>
              <a:ext uri="{FF2B5EF4-FFF2-40B4-BE49-F238E27FC236}">
                <a16:creationId xmlns:a16="http://schemas.microsoft.com/office/drawing/2014/main" id="{9332EE72-DA34-8640-2F11-90D4F687CB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4320" y="10934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52;p22">
            <a:extLst>
              <a:ext uri="{FF2B5EF4-FFF2-40B4-BE49-F238E27FC236}">
                <a16:creationId xmlns:a16="http://schemas.microsoft.com/office/drawing/2014/main" id="{6D5ADF28-0E9F-3B4B-4F6C-BED28B3BABB5}"/>
              </a:ext>
            </a:extLst>
          </p:cNvPr>
          <p:cNvSpPr txBox="1"/>
          <p:nvPr/>
        </p:nvSpPr>
        <p:spPr>
          <a:xfrm>
            <a:off x="2165345" y="99867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253;p22">
            <a:extLst>
              <a:ext uri="{FF2B5EF4-FFF2-40B4-BE49-F238E27FC236}">
                <a16:creationId xmlns:a16="http://schemas.microsoft.com/office/drawing/2014/main" id="{EDE11B1D-5BEC-511A-27A3-B7924A764638}"/>
              </a:ext>
            </a:extLst>
          </p:cNvPr>
          <p:cNvSpPr txBox="1"/>
          <p:nvPr/>
        </p:nvSpPr>
        <p:spPr>
          <a:xfrm>
            <a:off x="6717670" y="9986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254;p22">
            <a:extLst>
              <a:ext uri="{FF2B5EF4-FFF2-40B4-BE49-F238E27FC236}">
                <a16:creationId xmlns:a16="http://schemas.microsoft.com/office/drawing/2014/main" id="{65820D19-C535-E152-2CEF-B93B60E0DEF6}"/>
              </a:ext>
            </a:extLst>
          </p:cNvPr>
          <p:cNvSpPr txBox="1"/>
          <p:nvPr/>
        </p:nvSpPr>
        <p:spPr>
          <a:xfrm>
            <a:off x="6717645" y="40400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255;p22">
            <a:extLst>
              <a:ext uri="{FF2B5EF4-FFF2-40B4-BE49-F238E27FC236}">
                <a16:creationId xmlns:a16="http://schemas.microsoft.com/office/drawing/2014/main" id="{405DCE37-CEB1-79E0-CAC2-4ABC622A5612}"/>
              </a:ext>
            </a:extLst>
          </p:cNvPr>
          <p:cNvSpPr txBox="1"/>
          <p:nvPr/>
        </p:nvSpPr>
        <p:spPr>
          <a:xfrm>
            <a:off x="6717695" y="369282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256;p22">
            <a:extLst>
              <a:ext uri="{FF2B5EF4-FFF2-40B4-BE49-F238E27FC236}">
                <a16:creationId xmlns:a16="http://schemas.microsoft.com/office/drawing/2014/main" id="{DAEBDCBC-DCA6-BFF4-55E2-00F3BA6A8B68}"/>
              </a:ext>
            </a:extLst>
          </p:cNvPr>
          <p:cNvSpPr txBox="1"/>
          <p:nvPr/>
        </p:nvSpPr>
        <p:spPr>
          <a:xfrm>
            <a:off x="6717720" y="65674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92824B-FFB9-F6E5-E293-833D137B5CF5}"/>
              </a:ext>
            </a:extLst>
          </p:cNvPr>
          <p:cNvSpPr/>
          <p:nvPr/>
        </p:nvSpPr>
        <p:spPr>
          <a:xfrm>
            <a:off x="9525" y="6350377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38949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G - Yellow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FFFFFF"/>
      </a:lt2>
      <a:accent1>
        <a:srgbClr val="FF6F61"/>
      </a:accent1>
      <a:accent2>
        <a:srgbClr val="FEDC2A"/>
      </a:accent2>
      <a:accent3>
        <a:srgbClr val="79C698"/>
      </a:accent3>
      <a:accent4>
        <a:srgbClr val="7CB7DE"/>
      </a:accent4>
      <a:accent5>
        <a:srgbClr val="FFD3CF"/>
      </a:accent5>
      <a:accent6>
        <a:srgbClr val="D7EDE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361</Words>
  <Application>Microsoft Office PowerPoint</Application>
  <PresentationFormat>Widescreen</PresentationFormat>
  <Paragraphs>155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Helvetica Neue</vt:lpstr>
      <vt:lpstr>Office Theme</vt:lpstr>
      <vt:lpstr>SG - Yellow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Bradley Woodcock</dc:creator>
  <cp:lastModifiedBy>Sean Stallan-Stritch</cp:lastModifiedBy>
  <cp:revision>7</cp:revision>
  <dcterms:created xsi:type="dcterms:W3CDTF">2026-01-12T23:48:38Z</dcterms:created>
  <dcterms:modified xsi:type="dcterms:W3CDTF">2026-01-16T04:20:29Z</dcterms:modified>
</cp:coreProperties>
</file>