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57038-CDFE-446B-8F9E-4317A5027359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C74FF-AC14-421E-9230-544CD6C9C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473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2D226D88-3F20-5674-5A44-5A9BAD8ED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ac502077c_0_245:notes">
            <a:extLst>
              <a:ext uri="{FF2B5EF4-FFF2-40B4-BE49-F238E27FC236}">
                <a16:creationId xmlns:a16="http://schemas.microsoft.com/office/drawing/2014/main" id="{71FD73DD-EC88-EF7C-11BC-A49419A828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3ac502077c_0_245:notes">
            <a:extLst>
              <a:ext uri="{FF2B5EF4-FFF2-40B4-BE49-F238E27FC236}">
                <a16:creationId xmlns:a16="http://schemas.microsoft.com/office/drawing/2014/main" id="{C414BD39-E796-55C6-5A1A-32C67899F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54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5B1E4B69-68FB-5D18-58D2-9B3166C40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ac502077c_0_245:notes">
            <a:extLst>
              <a:ext uri="{FF2B5EF4-FFF2-40B4-BE49-F238E27FC236}">
                <a16:creationId xmlns:a16="http://schemas.microsoft.com/office/drawing/2014/main" id="{82F8843E-D080-1BF9-B808-82728301E0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3ac502077c_0_245:notes">
            <a:extLst>
              <a:ext uri="{FF2B5EF4-FFF2-40B4-BE49-F238E27FC236}">
                <a16:creationId xmlns:a16="http://schemas.microsoft.com/office/drawing/2014/main" id="{C10F8B75-BBAA-69B0-21F3-DCF0BFC1F9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72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6CED-BD06-4D23-65CF-587E3E1EE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E28E7-0BE3-16EB-544A-2093794D1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512EF-FF16-8E1A-8E4A-30F05320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F96EF-A405-56B7-CDB3-E60BC169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A5696-79EF-06C6-B309-718A3E74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98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490B-8828-269F-AAED-BD84AE4E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B00A3-6906-A0A8-4F76-E68096522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FF6D0-3477-86E6-95D8-DD2E51BE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882F4-F6FD-042A-383F-22DAEFF5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DF486-1EA5-EFC8-7F83-8BA78771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96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F4276-A26A-3329-E709-FCC018D7B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29F09-8B8C-7D60-35C9-DB33A78BD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E63C-5D48-8DB2-DD25-40B9F313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28252-D7EA-41AD-A18D-42D0B597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D50CA-5C79-8157-8019-9E37A4D9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57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96167" y="4363350"/>
            <a:ext cx="7313200" cy="58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 b="1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96167" y="3824250"/>
            <a:ext cx="7313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None/>
              <a:defRPr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6480675"/>
            <a:ext cx="9988800" cy="38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" name="Google Shape;13;p2"/>
          <p:cNvGrpSpPr/>
          <p:nvPr/>
        </p:nvGrpSpPr>
        <p:grpSpPr>
          <a:xfrm>
            <a:off x="10033788" y="6480244"/>
            <a:ext cx="2167744" cy="385764"/>
            <a:chOff x="7509358" y="6468525"/>
            <a:chExt cx="1642396" cy="389700"/>
          </a:xfrm>
        </p:grpSpPr>
        <p:sp>
          <p:nvSpPr>
            <p:cNvPr id="14" name="Google Shape;14;p2"/>
            <p:cNvSpPr/>
            <p:nvPr/>
          </p:nvSpPr>
          <p:spPr>
            <a:xfrm>
              <a:off x="7509358" y="6468525"/>
              <a:ext cx="383700" cy="389700"/>
            </a:xfrm>
            <a:prstGeom prst="rect">
              <a:avLst/>
            </a:prstGeom>
            <a:solidFill>
              <a:srgbClr val="FF6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28924" y="6468525"/>
              <a:ext cx="383700" cy="389700"/>
            </a:xfrm>
            <a:prstGeom prst="rect">
              <a:avLst/>
            </a:prstGeom>
            <a:solidFill>
              <a:srgbClr val="7CB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8489" y="6468525"/>
              <a:ext cx="383700" cy="389700"/>
            </a:xfrm>
            <a:prstGeom prst="rect">
              <a:avLst/>
            </a:prstGeom>
            <a:solidFill>
              <a:srgbClr val="79C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68054" y="6468525"/>
              <a:ext cx="383700" cy="389700"/>
            </a:xfrm>
            <a:prstGeom prst="rect">
              <a:avLst/>
            </a:prstGeom>
            <a:solidFill>
              <a:srgbClr val="FED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737800" y="1052275"/>
            <a:ext cx="4560000" cy="43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551550" y="4438563"/>
            <a:ext cx="297900" cy="3736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0" name="Google Shape;2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87734" y="5350725"/>
            <a:ext cx="2363068" cy="99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54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312200" y="3037500"/>
            <a:ext cx="9567600" cy="783000"/>
          </a:xfrm>
          <a:prstGeom prst="rect">
            <a:avLst/>
          </a:prstGeom>
          <a:solidFill>
            <a:srgbClr val="FEDC2A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Helvetica Neue"/>
              <a:buNone/>
              <a:defRPr sz="4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4" name="Google Shape;24;p3"/>
          <p:cNvGrpSpPr/>
          <p:nvPr/>
        </p:nvGrpSpPr>
        <p:grpSpPr>
          <a:xfrm>
            <a:off x="10033788" y="6472031"/>
            <a:ext cx="2167744" cy="385764"/>
            <a:chOff x="7509358" y="6468525"/>
            <a:chExt cx="1642396" cy="389700"/>
          </a:xfrm>
        </p:grpSpPr>
        <p:sp>
          <p:nvSpPr>
            <p:cNvPr id="25" name="Google Shape;25;p3"/>
            <p:cNvSpPr/>
            <p:nvPr/>
          </p:nvSpPr>
          <p:spPr>
            <a:xfrm>
              <a:off x="7509358" y="6468525"/>
              <a:ext cx="383700" cy="389700"/>
            </a:xfrm>
            <a:prstGeom prst="rect">
              <a:avLst/>
            </a:prstGeom>
            <a:solidFill>
              <a:srgbClr val="FF6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928924" y="6468525"/>
              <a:ext cx="383700" cy="389700"/>
            </a:xfrm>
            <a:prstGeom prst="rect">
              <a:avLst/>
            </a:prstGeom>
            <a:solidFill>
              <a:srgbClr val="7CB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348489" y="6468525"/>
              <a:ext cx="383700" cy="389700"/>
            </a:xfrm>
            <a:prstGeom prst="rect">
              <a:avLst/>
            </a:prstGeom>
            <a:solidFill>
              <a:srgbClr val="79C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768054" y="6468525"/>
              <a:ext cx="383700" cy="389700"/>
            </a:xfrm>
            <a:prstGeom prst="rect">
              <a:avLst/>
            </a:prstGeom>
            <a:solidFill>
              <a:srgbClr val="FED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9" name="Google Shape;29;p3"/>
          <p:cNvSpPr txBox="1"/>
          <p:nvPr/>
        </p:nvSpPr>
        <p:spPr>
          <a:xfrm>
            <a:off x="11768033" y="6492900"/>
            <a:ext cx="4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434343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434343"/>
              </a:solidFill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3"/>
          <p:cNvSpPr txBox="1"/>
          <p:nvPr/>
        </p:nvSpPr>
        <p:spPr>
          <a:xfrm>
            <a:off x="11674433" y="6463500"/>
            <a:ext cx="5176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6516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47400" y="918600"/>
            <a:ext cx="11107200" cy="45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15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">
          <p15:clr>
            <a:srgbClr val="FA7B17"/>
          </p15:clr>
        </p15:guide>
        <p15:guide id="2" pos="5483">
          <p15:clr>
            <a:srgbClr val="FA7B17"/>
          </p15:clr>
        </p15:guide>
        <p15:guide id="3" orient="horz" pos="220">
          <p15:clr>
            <a:srgbClr val="FA7B17"/>
          </p15:clr>
        </p15:guide>
        <p15:guide id="4" orient="horz" pos="4152">
          <p15:clr>
            <a:srgbClr val="FA7B17"/>
          </p15:clr>
        </p15:guide>
        <p15:guide id="5" orient="horz" pos="524">
          <p15:clr>
            <a:srgbClr val="FA7B17"/>
          </p15:clr>
        </p15:guide>
        <p15:guide id="6" orient="horz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541567" y="1034308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327233" y="1034308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5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5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5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77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">
          <p15:clr>
            <a:schemeClr val="accent6"/>
          </p15:clr>
        </p15:guide>
        <p15:guide id="2" pos="5483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3x2">
  <p:cSld name="Grid 3x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6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6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6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568200" y="1368050"/>
            <a:ext cx="3538000" cy="19407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4332000" y="1368050"/>
            <a:ext cx="3538000" cy="19407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8095800" y="1368050"/>
            <a:ext cx="3538000" cy="19407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568200" y="3486025"/>
            <a:ext cx="3538000" cy="19407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5"/>
          </p:nvPr>
        </p:nvSpPr>
        <p:spPr>
          <a:xfrm>
            <a:off x="4327000" y="3486025"/>
            <a:ext cx="3538000" cy="19407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6"/>
          </p:nvPr>
        </p:nvSpPr>
        <p:spPr>
          <a:xfrm>
            <a:off x="8085800" y="3486025"/>
            <a:ext cx="3538000" cy="19407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3x3">
  <p:cSld name="Grid 3x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7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7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7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568200" y="1368050"/>
            <a:ext cx="353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4332000" y="1368050"/>
            <a:ext cx="353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8095800" y="1368050"/>
            <a:ext cx="353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563200" y="2957575"/>
            <a:ext cx="353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5"/>
          </p:nvPr>
        </p:nvSpPr>
        <p:spPr>
          <a:xfrm>
            <a:off x="4327000" y="2957575"/>
            <a:ext cx="353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6"/>
          </p:nvPr>
        </p:nvSpPr>
        <p:spPr>
          <a:xfrm>
            <a:off x="8090800" y="2957575"/>
            <a:ext cx="353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7"/>
          </p:nvPr>
        </p:nvSpPr>
        <p:spPr>
          <a:xfrm>
            <a:off x="568200" y="4547100"/>
            <a:ext cx="353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8"/>
          </p:nvPr>
        </p:nvSpPr>
        <p:spPr>
          <a:xfrm>
            <a:off x="4332000" y="4547100"/>
            <a:ext cx="353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9"/>
          </p:nvPr>
        </p:nvSpPr>
        <p:spPr>
          <a:xfrm>
            <a:off x="8095800" y="4547100"/>
            <a:ext cx="353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74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3x4">
  <p:cSld name="Grid 3x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8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8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8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564951" y="1135975"/>
            <a:ext cx="256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3404436" y="1135975"/>
            <a:ext cx="25608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3"/>
          </p:nvPr>
        </p:nvSpPr>
        <p:spPr>
          <a:xfrm>
            <a:off x="559951" y="2725500"/>
            <a:ext cx="25644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4"/>
          </p:nvPr>
        </p:nvSpPr>
        <p:spPr>
          <a:xfrm>
            <a:off x="3400817" y="2725500"/>
            <a:ext cx="25608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5"/>
          </p:nvPr>
        </p:nvSpPr>
        <p:spPr>
          <a:xfrm>
            <a:off x="563575" y="4315025"/>
            <a:ext cx="25644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body" idx="6"/>
          </p:nvPr>
        </p:nvSpPr>
        <p:spPr>
          <a:xfrm>
            <a:off x="3404436" y="4315025"/>
            <a:ext cx="25608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7"/>
          </p:nvPr>
        </p:nvSpPr>
        <p:spPr>
          <a:xfrm>
            <a:off x="6241751" y="1135975"/>
            <a:ext cx="25680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8"/>
          </p:nvPr>
        </p:nvSpPr>
        <p:spPr>
          <a:xfrm>
            <a:off x="9081236" y="1135975"/>
            <a:ext cx="25608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9"/>
          </p:nvPr>
        </p:nvSpPr>
        <p:spPr>
          <a:xfrm>
            <a:off x="6236751" y="2725500"/>
            <a:ext cx="25644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13"/>
          </p:nvPr>
        </p:nvSpPr>
        <p:spPr>
          <a:xfrm>
            <a:off x="9077617" y="2725500"/>
            <a:ext cx="25608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14"/>
          </p:nvPr>
        </p:nvSpPr>
        <p:spPr>
          <a:xfrm>
            <a:off x="6240375" y="4315025"/>
            <a:ext cx="25644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5"/>
          </p:nvPr>
        </p:nvSpPr>
        <p:spPr>
          <a:xfrm>
            <a:off x="9081236" y="4315025"/>
            <a:ext cx="2560800" cy="1407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19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2x2">
  <p:cSld name="Grid 2x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9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9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9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1"/>
          </p:nvPr>
        </p:nvSpPr>
        <p:spPr>
          <a:xfrm>
            <a:off x="915384" y="1383850"/>
            <a:ext cx="5054000" cy="19407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2"/>
          </p:nvPr>
        </p:nvSpPr>
        <p:spPr>
          <a:xfrm>
            <a:off x="6225492" y="1383838"/>
            <a:ext cx="5054000" cy="19407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3"/>
          </p:nvPr>
        </p:nvSpPr>
        <p:spPr>
          <a:xfrm>
            <a:off x="915384" y="3501813"/>
            <a:ext cx="5054000" cy="19407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4"/>
          </p:nvPr>
        </p:nvSpPr>
        <p:spPr>
          <a:xfrm>
            <a:off x="6225484" y="3501813"/>
            <a:ext cx="5054000" cy="19407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60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8F2C-0F5E-7883-45B0-9B21A7DA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8F76-69B8-F0B5-5FFF-33901F870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5C80-B8AE-046E-12EC-40557BB3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D1C63-FE00-CA81-313A-DB1A56DE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A1BD8-3E58-C84C-0F93-F3378062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856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s x2">
  <p:cSld name="Boxes x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0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0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0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570233" y="1219825"/>
            <a:ext cx="5223600" cy="48048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body" idx="2"/>
          </p:nvPr>
        </p:nvSpPr>
        <p:spPr>
          <a:xfrm>
            <a:off x="6381533" y="1219825"/>
            <a:ext cx="5223600" cy="48048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54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s x3 ">
  <p:cSld name="Boxes x3 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12;p11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11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11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11"/>
          <p:cNvSpPr txBox="1">
            <a:spLocks noGrp="1"/>
          </p:cNvSpPr>
          <p:nvPr>
            <p:ph type="body" idx="1"/>
          </p:nvPr>
        </p:nvSpPr>
        <p:spPr>
          <a:xfrm>
            <a:off x="610500" y="1527450"/>
            <a:ext cx="3506800" cy="41511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body" idx="2"/>
          </p:nvPr>
        </p:nvSpPr>
        <p:spPr>
          <a:xfrm>
            <a:off x="4347600" y="1527450"/>
            <a:ext cx="3506800" cy="41511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body" idx="3"/>
          </p:nvPr>
        </p:nvSpPr>
        <p:spPr>
          <a:xfrm>
            <a:off x="8084700" y="1527450"/>
            <a:ext cx="3506800" cy="41511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227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s x4">
  <p:cSld name="Boxes x4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2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2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12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703651" y="1031600"/>
            <a:ext cx="2454800" cy="50250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body" idx="2"/>
          </p:nvPr>
        </p:nvSpPr>
        <p:spPr>
          <a:xfrm>
            <a:off x="3483617" y="1031600"/>
            <a:ext cx="2454800" cy="50250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3"/>
          </p:nvPr>
        </p:nvSpPr>
        <p:spPr>
          <a:xfrm>
            <a:off x="6263584" y="1031600"/>
            <a:ext cx="2454800" cy="50250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4"/>
          </p:nvPr>
        </p:nvSpPr>
        <p:spPr>
          <a:xfrm>
            <a:off x="9043551" y="1031600"/>
            <a:ext cx="2454800" cy="50250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61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equal Bars x3">
  <p:cSld name="Unequal Bars x3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3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3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13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1"/>
          </p:nvPr>
        </p:nvSpPr>
        <p:spPr>
          <a:xfrm>
            <a:off x="570233" y="1102400"/>
            <a:ext cx="3403200" cy="57558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2"/>
          </p:nvPr>
        </p:nvSpPr>
        <p:spPr>
          <a:xfrm>
            <a:off x="4422133" y="1692075"/>
            <a:ext cx="3403200" cy="5166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body" idx="3"/>
          </p:nvPr>
        </p:nvSpPr>
        <p:spPr>
          <a:xfrm>
            <a:off x="8274033" y="2371450"/>
            <a:ext cx="3403200" cy="44865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174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equal Bars x4">
  <p:cSld name="Unequal Bars x4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14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14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14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570233" y="1102400"/>
            <a:ext cx="2454800" cy="57558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2"/>
          </p:nvPr>
        </p:nvSpPr>
        <p:spPr>
          <a:xfrm>
            <a:off x="3359977" y="1435800"/>
            <a:ext cx="2454800" cy="54222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body" idx="3"/>
          </p:nvPr>
        </p:nvSpPr>
        <p:spPr>
          <a:xfrm>
            <a:off x="6149723" y="1845900"/>
            <a:ext cx="2454800" cy="50124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4"/>
          </p:nvPr>
        </p:nvSpPr>
        <p:spPr>
          <a:xfrm>
            <a:off x="8939467" y="2294550"/>
            <a:ext cx="2454800" cy="45633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982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equal Bars x2">
  <p:cSld name="Unequal Bars x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15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15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15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775367" y="1102200"/>
            <a:ext cx="4933200" cy="57558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2"/>
          </p:nvPr>
        </p:nvSpPr>
        <p:spPr>
          <a:xfrm>
            <a:off x="6515433" y="1692000"/>
            <a:ext cx="4933200" cy="51660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401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n Bars x2">
  <p:cSld name="Even Bars x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16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16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16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16"/>
          <p:cNvSpPr txBox="1">
            <a:spLocks noGrp="1"/>
          </p:cNvSpPr>
          <p:nvPr>
            <p:ph type="body" idx="1"/>
          </p:nvPr>
        </p:nvSpPr>
        <p:spPr>
          <a:xfrm>
            <a:off x="775367" y="1102200"/>
            <a:ext cx="4933200" cy="57558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body" idx="2"/>
          </p:nvPr>
        </p:nvSpPr>
        <p:spPr>
          <a:xfrm>
            <a:off x="6515433" y="1102200"/>
            <a:ext cx="4933200" cy="57558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5530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n Bars x3">
  <p:cSld name="Even Bars x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17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17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17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570233" y="1115225"/>
            <a:ext cx="3403200" cy="57429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body" idx="2"/>
          </p:nvPr>
        </p:nvSpPr>
        <p:spPr>
          <a:xfrm>
            <a:off x="4394400" y="1115225"/>
            <a:ext cx="3403200" cy="57429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body" idx="3"/>
          </p:nvPr>
        </p:nvSpPr>
        <p:spPr>
          <a:xfrm>
            <a:off x="8218567" y="1115225"/>
            <a:ext cx="3403200" cy="57429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469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n Bars x4">
  <p:cSld name="Even Bars x4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18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18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18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18"/>
          <p:cNvSpPr txBox="1">
            <a:spLocks noGrp="1"/>
          </p:cNvSpPr>
          <p:nvPr>
            <p:ph type="body" idx="1"/>
          </p:nvPr>
        </p:nvSpPr>
        <p:spPr>
          <a:xfrm>
            <a:off x="570233" y="1102400"/>
            <a:ext cx="2454800" cy="57558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body" idx="2"/>
          </p:nvPr>
        </p:nvSpPr>
        <p:spPr>
          <a:xfrm>
            <a:off x="3359967" y="1102200"/>
            <a:ext cx="2454800" cy="57558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3"/>
          </p:nvPr>
        </p:nvSpPr>
        <p:spPr>
          <a:xfrm>
            <a:off x="6149733" y="1102500"/>
            <a:ext cx="2454800" cy="57558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body" idx="4"/>
          </p:nvPr>
        </p:nvSpPr>
        <p:spPr>
          <a:xfrm>
            <a:off x="8939467" y="1102050"/>
            <a:ext cx="2454800" cy="5755800"/>
          </a:xfrm>
          <a:prstGeom prst="rect">
            <a:avLst/>
          </a:prstGeom>
          <a:solidFill>
            <a:srgbClr val="FEF4B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109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2 Boxes " type="blank">
  <p:cSld name="3x2 Boxes 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19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19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9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body" idx="1"/>
          </p:nvPr>
        </p:nvSpPr>
        <p:spPr>
          <a:xfrm>
            <a:off x="610500" y="1459363"/>
            <a:ext cx="3506800" cy="18885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body" idx="2"/>
          </p:nvPr>
        </p:nvSpPr>
        <p:spPr>
          <a:xfrm>
            <a:off x="4347600" y="1459363"/>
            <a:ext cx="3506800" cy="18885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body" idx="3"/>
          </p:nvPr>
        </p:nvSpPr>
        <p:spPr>
          <a:xfrm>
            <a:off x="8084700" y="1459363"/>
            <a:ext cx="3506800" cy="18885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body" idx="4"/>
          </p:nvPr>
        </p:nvSpPr>
        <p:spPr>
          <a:xfrm>
            <a:off x="610500" y="3510138"/>
            <a:ext cx="3506800" cy="18885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5"/>
          </p:nvPr>
        </p:nvSpPr>
        <p:spPr>
          <a:xfrm>
            <a:off x="4347600" y="3510138"/>
            <a:ext cx="3506800" cy="18885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body" idx="6"/>
          </p:nvPr>
        </p:nvSpPr>
        <p:spPr>
          <a:xfrm>
            <a:off x="8084700" y="3510138"/>
            <a:ext cx="3506800" cy="1888500"/>
          </a:xfrm>
          <a:prstGeom prst="rect">
            <a:avLst/>
          </a:prstGeom>
          <a:ln w="19050" cap="flat" cmpd="sng">
            <a:solidFill>
              <a:srgbClr val="FEDC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82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5533-29F4-6B1F-E96F-E2AE0D9F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707E4-B52D-9140-84EE-5A5B133A6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A4787-5A59-2240-8E3E-2EBB96C1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158F9-6308-F81B-EA9B-46B626B7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5155F-8868-FDD4-B9A6-A609DE95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2400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">
  <p:cSld name="Scree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 rot="5400000">
            <a:off x="598033" y="454547"/>
            <a:ext cx="219600" cy="2752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20"/>
          <p:cNvSpPr/>
          <p:nvPr/>
        </p:nvSpPr>
        <p:spPr>
          <a:xfrm>
            <a:off x="11677232" y="6471101"/>
            <a:ext cx="520800" cy="396600"/>
          </a:xfrm>
          <a:prstGeom prst="rect">
            <a:avLst/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20"/>
          <p:cNvSpPr txBox="1"/>
          <p:nvPr/>
        </p:nvSpPr>
        <p:spPr>
          <a:xfrm>
            <a:off x="11690067" y="6463500"/>
            <a:ext cx="50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20"/>
          <p:cNvSpPr txBox="1">
            <a:spLocks noGrp="1"/>
          </p:cNvSpPr>
          <p:nvPr>
            <p:ph type="body" idx="1"/>
          </p:nvPr>
        </p:nvSpPr>
        <p:spPr>
          <a:xfrm>
            <a:off x="0" y="835500"/>
            <a:ext cx="4614800" cy="1400700"/>
          </a:xfrm>
          <a:prstGeom prst="rect">
            <a:avLst/>
          </a:prstGeom>
          <a:solidFill>
            <a:srgbClr val="FEF4B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845433" y="329798"/>
            <a:ext cx="11360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793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04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ollage">
  <p:cSld name="picture collag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22"/>
          <p:cNvCxnSpPr/>
          <p:nvPr/>
        </p:nvCxnSpPr>
        <p:spPr>
          <a:xfrm>
            <a:off x="-198167" y="3347600"/>
            <a:ext cx="12399600" cy="28500"/>
          </a:xfrm>
          <a:prstGeom prst="straightConnector1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2"/>
          <p:cNvCxnSpPr/>
          <p:nvPr/>
        </p:nvCxnSpPr>
        <p:spPr>
          <a:xfrm flipH="1">
            <a:off x="6060567" y="-28300"/>
            <a:ext cx="26000" cy="6897000"/>
          </a:xfrm>
          <a:prstGeom prst="straightConnector1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4286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702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ctrTitle"/>
          </p:nvPr>
        </p:nvSpPr>
        <p:spPr>
          <a:xfrm>
            <a:off x="996167" y="4363350"/>
            <a:ext cx="7313200" cy="58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 b="1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1"/>
          </p:nvPr>
        </p:nvSpPr>
        <p:spPr>
          <a:xfrm>
            <a:off x="996167" y="3824250"/>
            <a:ext cx="7313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None/>
              <a:defRPr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0"/>
            <a:ext cx="12202000" cy="1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24"/>
          <p:cNvSpPr/>
          <p:nvPr/>
        </p:nvSpPr>
        <p:spPr>
          <a:xfrm>
            <a:off x="0" y="6480675"/>
            <a:ext cx="9988800" cy="38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12" name="Google Shape;212;p24"/>
          <p:cNvGrpSpPr/>
          <p:nvPr/>
        </p:nvGrpSpPr>
        <p:grpSpPr>
          <a:xfrm>
            <a:off x="10033788" y="6480244"/>
            <a:ext cx="2167744" cy="385764"/>
            <a:chOff x="7509358" y="6468525"/>
            <a:chExt cx="1642396" cy="389700"/>
          </a:xfrm>
        </p:grpSpPr>
        <p:sp>
          <p:nvSpPr>
            <p:cNvPr id="213" name="Google Shape;213;p24"/>
            <p:cNvSpPr/>
            <p:nvPr/>
          </p:nvSpPr>
          <p:spPr>
            <a:xfrm>
              <a:off x="7509358" y="6468525"/>
              <a:ext cx="383700" cy="389700"/>
            </a:xfrm>
            <a:prstGeom prst="rect">
              <a:avLst/>
            </a:prstGeom>
            <a:solidFill>
              <a:srgbClr val="FF6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7928924" y="6468525"/>
              <a:ext cx="383700" cy="389700"/>
            </a:xfrm>
            <a:prstGeom prst="rect">
              <a:avLst/>
            </a:prstGeom>
            <a:solidFill>
              <a:srgbClr val="7CB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348489" y="6468525"/>
              <a:ext cx="383700" cy="389700"/>
            </a:xfrm>
            <a:prstGeom prst="rect">
              <a:avLst/>
            </a:prstGeom>
            <a:solidFill>
              <a:srgbClr val="79C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8768054" y="6468525"/>
              <a:ext cx="383700" cy="389700"/>
            </a:xfrm>
            <a:prstGeom prst="rect">
              <a:avLst/>
            </a:prstGeom>
            <a:solidFill>
              <a:srgbClr val="FED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7" name="Google Shape;217;p24"/>
          <p:cNvSpPr txBox="1">
            <a:spLocks noGrp="1"/>
          </p:cNvSpPr>
          <p:nvPr>
            <p:ph type="subTitle" idx="2"/>
          </p:nvPr>
        </p:nvSpPr>
        <p:spPr>
          <a:xfrm>
            <a:off x="737800" y="1052275"/>
            <a:ext cx="4560000" cy="43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4"/>
          <p:cNvSpPr/>
          <p:nvPr/>
        </p:nvSpPr>
        <p:spPr>
          <a:xfrm rot="5400000">
            <a:off x="551550" y="4438563"/>
            <a:ext cx="297900" cy="373600"/>
          </a:xfrm>
          <a:prstGeom prst="triangle">
            <a:avLst>
              <a:gd name="adj" fmla="val 50000"/>
            </a:avLst>
          </a:prstGeom>
          <a:solidFill>
            <a:srgbClr val="FEDC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87734" y="5350725"/>
            <a:ext cx="2363068" cy="99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78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A8C7-D243-FA6E-7056-14733D00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5D373-E51C-4409-94F4-5CB758912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443B2-8C41-47F0-9B22-665CE7FE0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69ABC-2D89-853D-77CD-AB5F1DFF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299D1-606E-7F26-DCF1-867C29676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EA84E-E395-B46B-1D4B-92988BA5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3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D351-482C-C207-DD99-6ECC46FB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72147-649A-8C41-ED13-F44EB01E2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A9BAD-60AB-8CF0-83A7-0E2864BB8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4115A-08C8-86D4-DCB7-D091ED90F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16E72-3359-7BE2-A9E2-0360C5FEE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11202-65F4-7078-051E-FF8C8EFB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319E4-750F-D554-A739-C3B5D0D5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6E7CA-E0A5-9266-D5E1-56A68B22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01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2E1B-FCFB-7A30-DF1D-CDE9C8FC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DCE2C-548E-9A33-E78A-1C1714F7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1B778-A64D-C931-BDF4-87DB3433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A27F9-53F4-3E45-D032-96758CF3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640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F3EF6-605F-7146-0368-61040391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33AD8-422E-1140-2609-0792CA63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9C77-2E2D-1A68-A672-3402CA4F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2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EB1B-4559-4F0A-8323-5C767278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9B69A-E1BB-443A-106D-0203E74DF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1FA90-E3E4-4742-4436-4A4E4A7E9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EF2FB-D732-AF82-2854-20459026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6679E-5655-CCFC-09A5-0E3FDC5C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DD339-7B5F-4DD1-57DC-7B08D291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54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2C01-E28E-802D-6E89-F5B4E828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0B1991-118F-BDD2-9301-C2823F9DF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D5318-3283-D1B4-E6AE-E2CDC76D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EDD24-C37F-26EF-54CD-CACB1D76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B67AA-018E-A8C9-0FA3-4FBA038C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B5EF8-BE78-5C99-6C2F-3E98FC83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61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50E8A-75A8-A3FE-F922-7497825D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7ECC3-116A-2E53-4AA6-695C7B41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18431-E455-70E1-D4A2-74B711B55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7B698C-52B6-4215-9065-84E8A1D06980}" type="datetimeFigureOut">
              <a:rPr lang="en-AU" smtClean="0"/>
              <a:t>16/01/2026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61886-67F2-B925-2A5C-296788901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30A5-6620-DE33-CDAD-F8C25859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EEDE62-F6E9-4B23-92FE-3EE60650FD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47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26522"/>
            </a:gs>
            <a:gs pos="8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9616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7D749-07EA-46D1-4110-F35513705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AI-generated content may be incorrect.">
            <a:extLst>
              <a:ext uri="{FF2B5EF4-FFF2-40B4-BE49-F238E27FC236}">
                <a16:creationId xmlns:a16="http://schemas.microsoft.com/office/drawing/2014/main" id="{2182047C-F89F-0158-5C2E-CFB0BF512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213E1-A65D-CD10-1A2A-5788A8CB1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black screen&#10;&#10;AI-generated content may be incorrect.">
            <a:extLst>
              <a:ext uri="{FF2B5EF4-FFF2-40B4-BE49-F238E27FC236}">
                <a16:creationId xmlns:a16="http://schemas.microsoft.com/office/drawing/2014/main" id="{A95996DA-ECF1-3B99-AE4D-40E27297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F9DD83-4C7A-1A23-0EA3-CB895034735E}"/>
              </a:ext>
            </a:extLst>
          </p:cNvPr>
          <p:cNvSpPr/>
          <p:nvPr/>
        </p:nvSpPr>
        <p:spPr>
          <a:xfrm>
            <a:off x="0" y="6361611"/>
            <a:ext cx="509451" cy="496389"/>
          </a:xfrm>
          <a:prstGeom prst="rect">
            <a:avLst/>
          </a:prstGeom>
          <a:solidFill>
            <a:srgbClr val="F26522"/>
          </a:solidFill>
          <a:ln>
            <a:solidFill>
              <a:srgbClr val="F265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823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1">
          <a:extLst>
            <a:ext uri="{FF2B5EF4-FFF2-40B4-BE49-F238E27FC236}">
              <a16:creationId xmlns:a16="http://schemas.microsoft.com/office/drawing/2014/main" id="{AA2C822D-3023-42F8-0CD0-594BE6D7D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34AC3E-7A64-5435-8205-A43B10FCB64E}"/>
              </a:ext>
            </a:extLst>
          </p:cNvPr>
          <p:cNvSpPr/>
          <p:nvPr/>
        </p:nvSpPr>
        <p:spPr>
          <a:xfrm>
            <a:off x="1969477" y="0"/>
            <a:ext cx="9407769" cy="6858000"/>
          </a:xfrm>
          <a:prstGeom prst="rect">
            <a:avLst/>
          </a:prstGeom>
          <a:solidFill>
            <a:srgbClr val="F26522"/>
          </a:solidFill>
          <a:ln>
            <a:solidFill>
              <a:srgbClr val="F265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Google Shape;242;p27">
            <a:extLst>
              <a:ext uri="{FF2B5EF4-FFF2-40B4-BE49-F238E27FC236}">
                <a16:creationId xmlns:a16="http://schemas.microsoft.com/office/drawing/2014/main" id="{346C14D5-30BB-FA43-4AD7-42D077397368}"/>
              </a:ext>
            </a:extLst>
          </p:cNvPr>
          <p:cNvSpPr/>
          <p:nvPr/>
        </p:nvSpPr>
        <p:spPr>
          <a:xfrm>
            <a:off x="6709410" y="596410"/>
            <a:ext cx="4482900" cy="4366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243;p27">
            <a:extLst>
              <a:ext uri="{FF2B5EF4-FFF2-40B4-BE49-F238E27FC236}">
                <a16:creationId xmlns:a16="http://schemas.microsoft.com/office/drawing/2014/main" id="{FD14378F-96EF-FABA-C0E2-B78D006214FD}"/>
              </a:ext>
            </a:extLst>
          </p:cNvPr>
          <p:cNvSpPr/>
          <p:nvPr/>
        </p:nvSpPr>
        <p:spPr>
          <a:xfrm>
            <a:off x="2200510" y="4955260"/>
            <a:ext cx="8931900" cy="17904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244;p27">
            <a:extLst>
              <a:ext uri="{FF2B5EF4-FFF2-40B4-BE49-F238E27FC236}">
                <a16:creationId xmlns:a16="http://schemas.microsoft.com/office/drawing/2014/main" id="{032769E1-C367-B480-4241-FB9726D0E8DB}"/>
              </a:ext>
            </a:extLst>
          </p:cNvPr>
          <p:cNvSpPr/>
          <p:nvPr/>
        </p:nvSpPr>
        <p:spPr>
          <a:xfrm>
            <a:off x="2200510" y="588760"/>
            <a:ext cx="4482900" cy="43665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245;p27">
            <a:extLst>
              <a:ext uri="{FF2B5EF4-FFF2-40B4-BE49-F238E27FC236}">
                <a16:creationId xmlns:a16="http://schemas.microsoft.com/office/drawing/2014/main" id="{18088780-B45B-154B-BBC1-476265C00769}"/>
              </a:ext>
            </a:extLst>
          </p:cNvPr>
          <p:cNvSpPr/>
          <p:nvPr/>
        </p:nvSpPr>
        <p:spPr>
          <a:xfrm>
            <a:off x="2265085" y="5044610"/>
            <a:ext cx="4418400" cy="164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Google Shape;246;p27">
            <a:extLst>
              <a:ext uri="{FF2B5EF4-FFF2-40B4-BE49-F238E27FC236}">
                <a16:creationId xmlns:a16="http://schemas.microsoft.com/office/drawing/2014/main" id="{0917A4DE-52A8-4B63-A6B7-84E8958BFE66}"/>
              </a:ext>
            </a:extLst>
          </p:cNvPr>
          <p:cNvSpPr txBox="1"/>
          <p:nvPr/>
        </p:nvSpPr>
        <p:spPr>
          <a:xfrm>
            <a:off x="2286360" y="144660"/>
            <a:ext cx="33039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Helvetica Neue"/>
                <a:ea typeface="Helvetica Neue"/>
                <a:cs typeface="Helvetica Neue"/>
                <a:sym typeface="Helvetica Neue"/>
              </a:rPr>
              <a:t>Business Impact Canvas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247;p27">
            <a:extLst>
              <a:ext uri="{FF2B5EF4-FFF2-40B4-BE49-F238E27FC236}">
                <a16:creationId xmlns:a16="http://schemas.microsoft.com/office/drawing/2014/main" id="{4B5663CB-A712-385A-C8FD-8236B6F72099}"/>
              </a:ext>
            </a:extLst>
          </p:cNvPr>
          <p:cNvSpPr/>
          <p:nvPr/>
        </p:nvSpPr>
        <p:spPr>
          <a:xfrm>
            <a:off x="10366410" y="144510"/>
            <a:ext cx="738600" cy="37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248;p27">
            <a:extLst>
              <a:ext uri="{FF2B5EF4-FFF2-40B4-BE49-F238E27FC236}">
                <a16:creationId xmlns:a16="http://schemas.microsoft.com/office/drawing/2014/main" id="{F184B2B0-6762-9F6F-2989-9314C0C1B926}"/>
              </a:ext>
            </a:extLst>
          </p:cNvPr>
          <p:cNvSpPr/>
          <p:nvPr/>
        </p:nvSpPr>
        <p:spPr>
          <a:xfrm>
            <a:off x="9506510" y="144510"/>
            <a:ext cx="738600" cy="37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249;p27">
            <a:extLst>
              <a:ext uri="{FF2B5EF4-FFF2-40B4-BE49-F238E27FC236}">
                <a16:creationId xmlns:a16="http://schemas.microsoft.com/office/drawing/2014/main" id="{A2EEE5B2-F286-7BF6-00E3-36C3B721A355}"/>
              </a:ext>
            </a:extLst>
          </p:cNvPr>
          <p:cNvSpPr/>
          <p:nvPr/>
        </p:nvSpPr>
        <p:spPr>
          <a:xfrm>
            <a:off x="7548410" y="144510"/>
            <a:ext cx="1836900" cy="37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250;p27">
            <a:extLst>
              <a:ext uri="{FF2B5EF4-FFF2-40B4-BE49-F238E27FC236}">
                <a16:creationId xmlns:a16="http://schemas.microsoft.com/office/drawing/2014/main" id="{61EB7993-DAC3-821A-A653-8FCF2363C3A9}"/>
              </a:ext>
            </a:extLst>
          </p:cNvPr>
          <p:cNvSpPr/>
          <p:nvPr/>
        </p:nvSpPr>
        <p:spPr>
          <a:xfrm>
            <a:off x="5590310" y="144510"/>
            <a:ext cx="1836900" cy="37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251;p27">
            <a:extLst>
              <a:ext uri="{FF2B5EF4-FFF2-40B4-BE49-F238E27FC236}">
                <a16:creationId xmlns:a16="http://schemas.microsoft.com/office/drawing/2014/main" id="{1DA0B1EA-0D47-B308-B123-1CA1C2D8E507}"/>
              </a:ext>
            </a:extLst>
          </p:cNvPr>
          <p:cNvSpPr txBox="1"/>
          <p:nvPr/>
        </p:nvSpPr>
        <p:spPr>
          <a:xfrm>
            <a:off x="5539648" y="160064"/>
            <a:ext cx="7935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"/>
                <a:ea typeface="Helvetica Neue"/>
                <a:cs typeface="Helvetica Neue"/>
                <a:sym typeface="Helvetica Neue"/>
              </a:rPr>
              <a:t>Designed for: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252;p27">
            <a:extLst>
              <a:ext uri="{FF2B5EF4-FFF2-40B4-BE49-F238E27FC236}">
                <a16:creationId xmlns:a16="http://schemas.microsoft.com/office/drawing/2014/main" id="{E4FC412A-9524-E6D9-AFD3-DAB2532AF897}"/>
              </a:ext>
            </a:extLst>
          </p:cNvPr>
          <p:cNvSpPr txBox="1"/>
          <p:nvPr/>
        </p:nvSpPr>
        <p:spPr>
          <a:xfrm>
            <a:off x="7523085" y="160064"/>
            <a:ext cx="7935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"/>
                <a:ea typeface="Helvetica Neue"/>
                <a:cs typeface="Helvetica Neue"/>
                <a:sym typeface="Helvetica Neue"/>
              </a:rPr>
              <a:t>Designed by: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Google Shape;253;p27">
            <a:extLst>
              <a:ext uri="{FF2B5EF4-FFF2-40B4-BE49-F238E27FC236}">
                <a16:creationId xmlns:a16="http://schemas.microsoft.com/office/drawing/2014/main" id="{6B65C51B-3A9C-238E-5903-E5046A7652AA}"/>
              </a:ext>
            </a:extLst>
          </p:cNvPr>
          <p:cNvSpPr txBox="1"/>
          <p:nvPr/>
        </p:nvSpPr>
        <p:spPr>
          <a:xfrm>
            <a:off x="9451610" y="109960"/>
            <a:ext cx="7935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"/>
                <a:ea typeface="Helvetica Neue"/>
                <a:cs typeface="Helvetica Neue"/>
                <a:sym typeface="Helvetica Neue"/>
              </a:rPr>
              <a:t>Date: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254;p27">
            <a:extLst>
              <a:ext uri="{FF2B5EF4-FFF2-40B4-BE49-F238E27FC236}">
                <a16:creationId xmlns:a16="http://schemas.microsoft.com/office/drawing/2014/main" id="{347A2AB0-56FF-9C78-DA85-FBB184BEEFF1}"/>
              </a:ext>
            </a:extLst>
          </p:cNvPr>
          <p:cNvSpPr txBox="1"/>
          <p:nvPr/>
        </p:nvSpPr>
        <p:spPr>
          <a:xfrm>
            <a:off x="10338960" y="109960"/>
            <a:ext cx="7935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"/>
                <a:ea typeface="Helvetica Neue"/>
                <a:cs typeface="Helvetica Neue"/>
                <a:sym typeface="Helvetica Neue"/>
              </a:rPr>
              <a:t>Version: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255;p27">
            <a:extLst>
              <a:ext uri="{FF2B5EF4-FFF2-40B4-BE49-F238E27FC236}">
                <a16:creationId xmlns:a16="http://schemas.microsoft.com/office/drawing/2014/main" id="{6115C358-2C66-B0B5-EAE6-A7C7D50B5505}"/>
              </a:ext>
            </a:extLst>
          </p:cNvPr>
          <p:cNvSpPr txBox="1"/>
          <p:nvPr/>
        </p:nvSpPr>
        <p:spPr>
          <a:xfrm>
            <a:off x="2265085" y="5044610"/>
            <a:ext cx="15690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Cash Outflow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256;p27">
            <a:extLst>
              <a:ext uri="{FF2B5EF4-FFF2-40B4-BE49-F238E27FC236}">
                <a16:creationId xmlns:a16="http://schemas.microsoft.com/office/drawing/2014/main" id="{E4296C88-4A26-61CB-9BCF-0C966708CBAD}"/>
              </a:ext>
            </a:extLst>
          </p:cNvPr>
          <p:cNvSpPr txBox="1"/>
          <p:nvPr/>
        </p:nvSpPr>
        <p:spPr>
          <a:xfrm>
            <a:off x="2265085" y="4072373"/>
            <a:ext cx="9840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Mission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257;p27">
            <a:extLst>
              <a:ext uri="{FF2B5EF4-FFF2-40B4-BE49-F238E27FC236}">
                <a16:creationId xmlns:a16="http://schemas.microsoft.com/office/drawing/2014/main" id="{CE5C3E0C-DC2A-2C7D-5358-284263AE8E03}"/>
              </a:ext>
            </a:extLst>
          </p:cNvPr>
          <p:cNvSpPr/>
          <p:nvPr/>
        </p:nvSpPr>
        <p:spPr>
          <a:xfrm>
            <a:off x="2265085" y="701685"/>
            <a:ext cx="2173500" cy="4196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258;p27">
            <a:extLst>
              <a:ext uri="{FF2B5EF4-FFF2-40B4-BE49-F238E27FC236}">
                <a16:creationId xmlns:a16="http://schemas.microsoft.com/office/drawing/2014/main" id="{7A730F0C-E1B7-C535-10E3-5C675A2249D4}"/>
              </a:ext>
            </a:extLst>
          </p:cNvPr>
          <p:cNvSpPr/>
          <p:nvPr/>
        </p:nvSpPr>
        <p:spPr>
          <a:xfrm>
            <a:off x="4438429" y="701685"/>
            <a:ext cx="21735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259;p27">
            <a:extLst>
              <a:ext uri="{FF2B5EF4-FFF2-40B4-BE49-F238E27FC236}">
                <a16:creationId xmlns:a16="http://schemas.microsoft.com/office/drawing/2014/main" id="{8D3EB9EE-06E3-A1D1-2A5D-32015BBCCE37}"/>
              </a:ext>
            </a:extLst>
          </p:cNvPr>
          <p:cNvSpPr/>
          <p:nvPr/>
        </p:nvSpPr>
        <p:spPr>
          <a:xfrm>
            <a:off x="6739885" y="701685"/>
            <a:ext cx="21810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260;p27">
            <a:extLst>
              <a:ext uri="{FF2B5EF4-FFF2-40B4-BE49-F238E27FC236}">
                <a16:creationId xmlns:a16="http://schemas.microsoft.com/office/drawing/2014/main" id="{414536B3-64EA-E703-3E72-227EA6748959}"/>
              </a:ext>
            </a:extLst>
          </p:cNvPr>
          <p:cNvSpPr/>
          <p:nvPr/>
        </p:nvSpPr>
        <p:spPr>
          <a:xfrm>
            <a:off x="8920959" y="701685"/>
            <a:ext cx="21810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261;p27">
            <a:extLst>
              <a:ext uri="{FF2B5EF4-FFF2-40B4-BE49-F238E27FC236}">
                <a16:creationId xmlns:a16="http://schemas.microsoft.com/office/drawing/2014/main" id="{08247C43-8D02-FE46-E2F0-0AA8A8D4EAEB}"/>
              </a:ext>
            </a:extLst>
          </p:cNvPr>
          <p:cNvSpPr/>
          <p:nvPr/>
        </p:nvSpPr>
        <p:spPr>
          <a:xfrm>
            <a:off x="6739885" y="2799885"/>
            <a:ext cx="21810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262;p27">
            <a:extLst>
              <a:ext uri="{FF2B5EF4-FFF2-40B4-BE49-F238E27FC236}">
                <a16:creationId xmlns:a16="http://schemas.microsoft.com/office/drawing/2014/main" id="{6FEAB149-98C8-04EA-C610-C502CC4DFE9F}"/>
              </a:ext>
            </a:extLst>
          </p:cNvPr>
          <p:cNvSpPr/>
          <p:nvPr/>
        </p:nvSpPr>
        <p:spPr>
          <a:xfrm>
            <a:off x="8920959" y="2799885"/>
            <a:ext cx="21810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263;p27">
            <a:extLst>
              <a:ext uri="{FF2B5EF4-FFF2-40B4-BE49-F238E27FC236}">
                <a16:creationId xmlns:a16="http://schemas.microsoft.com/office/drawing/2014/main" id="{9A1A61B7-BE02-3A8E-C550-965165CC1C75}"/>
              </a:ext>
            </a:extLst>
          </p:cNvPr>
          <p:cNvSpPr/>
          <p:nvPr/>
        </p:nvSpPr>
        <p:spPr>
          <a:xfrm>
            <a:off x="4438355" y="2799885"/>
            <a:ext cx="21735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264;p27">
            <a:extLst>
              <a:ext uri="{FF2B5EF4-FFF2-40B4-BE49-F238E27FC236}">
                <a16:creationId xmlns:a16="http://schemas.microsoft.com/office/drawing/2014/main" id="{F4B9454D-CB58-0555-C09E-22AA5C4BB3A3}"/>
              </a:ext>
            </a:extLst>
          </p:cNvPr>
          <p:cNvSpPr/>
          <p:nvPr/>
        </p:nvSpPr>
        <p:spPr>
          <a:xfrm>
            <a:off x="6683410" y="5044610"/>
            <a:ext cx="4418400" cy="164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265;p27">
            <a:extLst>
              <a:ext uri="{FF2B5EF4-FFF2-40B4-BE49-F238E27FC236}">
                <a16:creationId xmlns:a16="http://schemas.microsoft.com/office/drawing/2014/main" id="{68DA154B-02B7-DE1F-FDE1-E880A93E435A}"/>
              </a:ext>
            </a:extLst>
          </p:cNvPr>
          <p:cNvSpPr txBox="1"/>
          <p:nvPr/>
        </p:nvSpPr>
        <p:spPr>
          <a:xfrm>
            <a:off x="2265085" y="70168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Contacts and Partners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266;p27">
            <a:extLst>
              <a:ext uri="{FF2B5EF4-FFF2-40B4-BE49-F238E27FC236}">
                <a16:creationId xmlns:a16="http://schemas.microsoft.com/office/drawing/2014/main" id="{D73331FF-1B87-CA28-E7AB-0F27E60EB919}"/>
              </a:ext>
            </a:extLst>
          </p:cNvPr>
          <p:cNvSpPr txBox="1"/>
          <p:nvPr/>
        </p:nvSpPr>
        <p:spPr>
          <a:xfrm>
            <a:off x="6683410" y="5044610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Cash Inflow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267;p27">
            <a:extLst>
              <a:ext uri="{FF2B5EF4-FFF2-40B4-BE49-F238E27FC236}">
                <a16:creationId xmlns:a16="http://schemas.microsoft.com/office/drawing/2014/main" id="{EB89B1E9-C406-AFA7-F67E-490DF44C27A2}"/>
              </a:ext>
            </a:extLst>
          </p:cNvPr>
          <p:cNvSpPr txBox="1"/>
          <p:nvPr/>
        </p:nvSpPr>
        <p:spPr>
          <a:xfrm>
            <a:off x="6747385" y="286203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Resources, Assets or Locations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268;p27">
            <a:extLst>
              <a:ext uri="{FF2B5EF4-FFF2-40B4-BE49-F238E27FC236}">
                <a16:creationId xmlns:a16="http://schemas.microsoft.com/office/drawing/2014/main" id="{5E8A4DA4-63C7-7C28-DCBE-366CFCBD7BFC}"/>
              </a:ext>
            </a:extLst>
          </p:cNvPr>
          <p:cNvSpPr txBox="1"/>
          <p:nvPr/>
        </p:nvSpPr>
        <p:spPr>
          <a:xfrm>
            <a:off x="6743635" y="70168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Business Activities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269;p27">
            <a:extLst>
              <a:ext uri="{FF2B5EF4-FFF2-40B4-BE49-F238E27FC236}">
                <a16:creationId xmlns:a16="http://schemas.microsoft.com/office/drawing/2014/main" id="{F9EBA7D1-A074-D82A-94F9-93D348B8864D}"/>
              </a:ext>
            </a:extLst>
          </p:cNvPr>
          <p:cNvSpPr txBox="1"/>
          <p:nvPr/>
        </p:nvSpPr>
        <p:spPr>
          <a:xfrm>
            <a:off x="8924710" y="70168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Key Risks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270;p27">
            <a:extLst>
              <a:ext uri="{FF2B5EF4-FFF2-40B4-BE49-F238E27FC236}">
                <a16:creationId xmlns:a16="http://schemas.microsoft.com/office/drawing/2014/main" id="{A291CF26-30EE-1FAD-7627-91DB48A7E9F9}"/>
              </a:ext>
            </a:extLst>
          </p:cNvPr>
          <p:cNvSpPr txBox="1"/>
          <p:nvPr/>
        </p:nvSpPr>
        <p:spPr>
          <a:xfrm>
            <a:off x="8924710" y="279988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Insurances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71;p27">
            <a:extLst>
              <a:ext uri="{FF2B5EF4-FFF2-40B4-BE49-F238E27FC236}">
                <a16:creationId xmlns:a16="http://schemas.microsoft.com/office/drawing/2014/main" id="{B0DB789B-B402-CDBA-0BC7-B15A2C383B7E}"/>
              </a:ext>
            </a:extLst>
          </p:cNvPr>
          <p:cNvSpPr txBox="1"/>
          <p:nvPr/>
        </p:nvSpPr>
        <p:spPr>
          <a:xfrm>
            <a:off x="2407100" y="1936102"/>
            <a:ext cx="18819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</a:t>
            </a:r>
            <a:endParaRPr sz="16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it impacts our stakeholders, suppliers, partners, staff and customers.</a:t>
            </a:r>
            <a:endParaRPr sz="1600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72;p27">
            <a:extLst>
              <a:ext uri="{FF2B5EF4-FFF2-40B4-BE49-F238E27FC236}">
                <a16:creationId xmlns:a16="http://schemas.microsoft.com/office/drawing/2014/main" id="{BDC9C347-61E2-8287-EE5C-C36BD8272557}"/>
              </a:ext>
            </a:extLst>
          </p:cNvPr>
          <p:cNvSpPr txBox="1"/>
          <p:nvPr/>
        </p:nvSpPr>
        <p:spPr>
          <a:xfrm>
            <a:off x="6823135" y="3339298"/>
            <a:ext cx="2022000" cy="1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Operations</a:t>
            </a:r>
            <a:endParaRPr sz="1600" b="1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it impacts our business operations.</a:t>
            </a:r>
            <a:endParaRPr sz="160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73;p27">
            <a:extLst>
              <a:ext uri="{FF2B5EF4-FFF2-40B4-BE49-F238E27FC236}">
                <a16:creationId xmlns:a16="http://schemas.microsoft.com/office/drawing/2014/main" id="{96F0C195-493D-9E65-347A-31043E6C96A7}"/>
              </a:ext>
            </a:extLst>
          </p:cNvPr>
          <p:cNvSpPr txBox="1"/>
          <p:nvPr/>
        </p:nvSpPr>
        <p:spPr>
          <a:xfrm>
            <a:off x="2942598" y="5372535"/>
            <a:ext cx="30633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Cash</a:t>
            </a:r>
            <a:endParaRPr sz="1600" b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it impacts our business financial management and performance.</a:t>
            </a:r>
            <a:endParaRPr sz="1600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74;p27">
            <a:extLst>
              <a:ext uri="{FF2B5EF4-FFF2-40B4-BE49-F238E27FC236}">
                <a16:creationId xmlns:a16="http://schemas.microsoft.com/office/drawing/2014/main" id="{999A75A6-6A48-0E78-674B-0E3F1B1445D5}"/>
              </a:ext>
            </a:extLst>
          </p:cNvPr>
          <p:cNvSpPr txBox="1"/>
          <p:nvPr/>
        </p:nvSpPr>
        <p:spPr>
          <a:xfrm>
            <a:off x="4438360" y="70168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Communication Channels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75;p27">
            <a:extLst>
              <a:ext uri="{FF2B5EF4-FFF2-40B4-BE49-F238E27FC236}">
                <a16:creationId xmlns:a16="http://schemas.microsoft.com/office/drawing/2014/main" id="{83A55C5C-0861-7202-9178-24EE18C91B70}"/>
              </a:ext>
            </a:extLst>
          </p:cNvPr>
          <p:cNvSpPr txBox="1"/>
          <p:nvPr/>
        </p:nvSpPr>
        <p:spPr>
          <a:xfrm>
            <a:off x="4434685" y="964910"/>
            <a:ext cx="2181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Offline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17F5F-BD39-8425-9900-2334F4BF4091}"/>
              </a:ext>
            </a:extLst>
          </p:cNvPr>
          <p:cNvSpPr/>
          <p:nvPr/>
        </p:nvSpPr>
        <p:spPr>
          <a:xfrm>
            <a:off x="0" y="6361611"/>
            <a:ext cx="509451" cy="496389"/>
          </a:xfrm>
          <a:prstGeom prst="rect">
            <a:avLst/>
          </a:prstGeom>
          <a:solidFill>
            <a:srgbClr val="F26522"/>
          </a:solidFill>
          <a:ln>
            <a:solidFill>
              <a:srgbClr val="F265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288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1">
          <a:extLst>
            <a:ext uri="{FF2B5EF4-FFF2-40B4-BE49-F238E27FC236}">
              <a16:creationId xmlns:a16="http://schemas.microsoft.com/office/drawing/2014/main" id="{3BEF0F3C-455A-2307-C65A-C35B5485A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065A3-AEC4-3887-D122-00B3571BC25B}"/>
              </a:ext>
            </a:extLst>
          </p:cNvPr>
          <p:cNvSpPr/>
          <p:nvPr/>
        </p:nvSpPr>
        <p:spPr>
          <a:xfrm>
            <a:off x="1969477" y="0"/>
            <a:ext cx="9407769" cy="6858000"/>
          </a:xfrm>
          <a:prstGeom prst="rect">
            <a:avLst/>
          </a:prstGeom>
          <a:solidFill>
            <a:srgbClr val="F26522"/>
          </a:solidFill>
          <a:ln>
            <a:solidFill>
              <a:srgbClr val="F265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Google Shape;280;p28">
            <a:extLst>
              <a:ext uri="{FF2B5EF4-FFF2-40B4-BE49-F238E27FC236}">
                <a16:creationId xmlns:a16="http://schemas.microsoft.com/office/drawing/2014/main" id="{48A43397-E2B0-F038-91C8-DC76D5CBFE53}"/>
              </a:ext>
            </a:extLst>
          </p:cNvPr>
          <p:cNvSpPr/>
          <p:nvPr/>
        </p:nvSpPr>
        <p:spPr>
          <a:xfrm>
            <a:off x="2265085" y="5090330"/>
            <a:ext cx="4418400" cy="164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281;p28">
            <a:extLst>
              <a:ext uri="{FF2B5EF4-FFF2-40B4-BE49-F238E27FC236}">
                <a16:creationId xmlns:a16="http://schemas.microsoft.com/office/drawing/2014/main" id="{3ACB7B96-0C5E-04AD-5ED9-A9D2E3DF772B}"/>
              </a:ext>
            </a:extLst>
          </p:cNvPr>
          <p:cNvSpPr txBox="1"/>
          <p:nvPr/>
        </p:nvSpPr>
        <p:spPr>
          <a:xfrm>
            <a:off x="2286360" y="190380"/>
            <a:ext cx="33039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Helvetica Neue"/>
                <a:ea typeface="Helvetica Neue"/>
                <a:cs typeface="Helvetica Neue"/>
                <a:sym typeface="Helvetica Neue"/>
              </a:rPr>
              <a:t>Business Impact Canvas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282;p28">
            <a:extLst>
              <a:ext uri="{FF2B5EF4-FFF2-40B4-BE49-F238E27FC236}">
                <a16:creationId xmlns:a16="http://schemas.microsoft.com/office/drawing/2014/main" id="{B122C5BB-3665-00FA-A869-434F26DAF850}"/>
              </a:ext>
            </a:extLst>
          </p:cNvPr>
          <p:cNvSpPr/>
          <p:nvPr/>
        </p:nvSpPr>
        <p:spPr>
          <a:xfrm>
            <a:off x="10366410" y="190230"/>
            <a:ext cx="738600" cy="37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283;p28">
            <a:extLst>
              <a:ext uri="{FF2B5EF4-FFF2-40B4-BE49-F238E27FC236}">
                <a16:creationId xmlns:a16="http://schemas.microsoft.com/office/drawing/2014/main" id="{85F0322E-2B7F-8FC7-5D92-AE51D454E88E}"/>
              </a:ext>
            </a:extLst>
          </p:cNvPr>
          <p:cNvSpPr/>
          <p:nvPr/>
        </p:nvSpPr>
        <p:spPr>
          <a:xfrm>
            <a:off x="9506510" y="190230"/>
            <a:ext cx="738600" cy="37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Google Shape;284;p28">
            <a:extLst>
              <a:ext uri="{FF2B5EF4-FFF2-40B4-BE49-F238E27FC236}">
                <a16:creationId xmlns:a16="http://schemas.microsoft.com/office/drawing/2014/main" id="{339FA804-49ED-DCB3-8DC4-27A50B330740}"/>
              </a:ext>
            </a:extLst>
          </p:cNvPr>
          <p:cNvSpPr/>
          <p:nvPr/>
        </p:nvSpPr>
        <p:spPr>
          <a:xfrm>
            <a:off x="7548410" y="190230"/>
            <a:ext cx="1836900" cy="37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285;p28">
            <a:extLst>
              <a:ext uri="{FF2B5EF4-FFF2-40B4-BE49-F238E27FC236}">
                <a16:creationId xmlns:a16="http://schemas.microsoft.com/office/drawing/2014/main" id="{BFC9A749-2836-0302-EEFD-7BBCD754CCBD}"/>
              </a:ext>
            </a:extLst>
          </p:cNvPr>
          <p:cNvSpPr/>
          <p:nvPr/>
        </p:nvSpPr>
        <p:spPr>
          <a:xfrm>
            <a:off x="5590310" y="190230"/>
            <a:ext cx="1836900" cy="37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286;p28">
            <a:extLst>
              <a:ext uri="{FF2B5EF4-FFF2-40B4-BE49-F238E27FC236}">
                <a16:creationId xmlns:a16="http://schemas.microsoft.com/office/drawing/2014/main" id="{37F48DB6-8B80-DF8C-5F23-5AA205BBFC31}"/>
              </a:ext>
            </a:extLst>
          </p:cNvPr>
          <p:cNvSpPr txBox="1"/>
          <p:nvPr/>
        </p:nvSpPr>
        <p:spPr>
          <a:xfrm>
            <a:off x="5539648" y="205784"/>
            <a:ext cx="7935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"/>
                <a:ea typeface="Helvetica Neue"/>
                <a:cs typeface="Helvetica Neue"/>
                <a:sym typeface="Helvetica Neue"/>
              </a:rPr>
              <a:t>Designed for: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287;p28">
            <a:extLst>
              <a:ext uri="{FF2B5EF4-FFF2-40B4-BE49-F238E27FC236}">
                <a16:creationId xmlns:a16="http://schemas.microsoft.com/office/drawing/2014/main" id="{45574663-C4DF-8222-5D0C-1ED2BE979694}"/>
              </a:ext>
            </a:extLst>
          </p:cNvPr>
          <p:cNvSpPr txBox="1"/>
          <p:nvPr/>
        </p:nvSpPr>
        <p:spPr>
          <a:xfrm>
            <a:off x="7523085" y="205784"/>
            <a:ext cx="7935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Helvetica Neue"/>
                <a:ea typeface="Helvetica Neue"/>
                <a:cs typeface="Helvetica Neue"/>
                <a:sym typeface="Helvetica Neue"/>
              </a:rPr>
              <a:t>Designed by:</a:t>
            </a:r>
            <a:endParaRPr sz="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288;p28">
            <a:extLst>
              <a:ext uri="{FF2B5EF4-FFF2-40B4-BE49-F238E27FC236}">
                <a16:creationId xmlns:a16="http://schemas.microsoft.com/office/drawing/2014/main" id="{C2675EB9-6663-B250-E31C-28A488CBBF58}"/>
              </a:ext>
            </a:extLst>
          </p:cNvPr>
          <p:cNvSpPr txBox="1"/>
          <p:nvPr/>
        </p:nvSpPr>
        <p:spPr>
          <a:xfrm>
            <a:off x="9451610" y="155680"/>
            <a:ext cx="7935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"/>
                <a:ea typeface="Helvetica Neue"/>
                <a:cs typeface="Helvetica Neue"/>
                <a:sym typeface="Helvetica Neue"/>
              </a:rPr>
              <a:t>Date: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289;p28">
            <a:extLst>
              <a:ext uri="{FF2B5EF4-FFF2-40B4-BE49-F238E27FC236}">
                <a16:creationId xmlns:a16="http://schemas.microsoft.com/office/drawing/2014/main" id="{20152C82-7355-30E2-31D7-0C2FAB944B02}"/>
              </a:ext>
            </a:extLst>
          </p:cNvPr>
          <p:cNvSpPr txBox="1"/>
          <p:nvPr/>
        </p:nvSpPr>
        <p:spPr>
          <a:xfrm>
            <a:off x="10338960" y="155680"/>
            <a:ext cx="7935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"/>
                <a:ea typeface="Helvetica Neue"/>
                <a:cs typeface="Helvetica Neue"/>
                <a:sym typeface="Helvetica Neue"/>
              </a:rPr>
              <a:t>Version: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290;p28">
            <a:extLst>
              <a:ext uri="{FF2B5EF4-FFF2-40B4-BE49-F238E27FC236}">
                <a16:creationId xmlns:a16="http://schemas.microsoft.com/office/drawing/2014/main" id="{F7D0D6A3-AA59-E15B-8CFF-22E748F67104}"/>
              </a:ext>
            </a:extLst>
          </p:cNvPr>
          <p:cNvSpPr txBox="1"/>
          <p:nvPr/>
        </p:nvSpPr>
        <p:spPr>
          <a:xfrm>
            <a:off x="2265085" y="5090330"/>
            <a:ext cx="15690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Cash Outflow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Google Shape;291;p28">
            <a:extLst>
              <a:ext uri="{FF2B5EF4-FFF2-40B4-BE49-F238E27FC236}">
                <a16:creationId xmlns:a16="http://schemas.microsoft.com/office/drawing/2014/main" id="{8832267D-AB97-B1D6-5C8B-6429A3275551}"/>
              </a:ext>
            </a:extLst>
          </p:cNvPr>
          <p:cNvSpPr txBox="1"/>
          <p:nvPr/>
        </p:nvSpPr>
        <p:spPr>
          <a:xfrm>
            <a:off x="2265085" y="4118093"/>
            <a:ext cx="9840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Mission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292;p28">
            <a:extLst>
              <a:ext uri="{FF2B5EF4-FFF2-40B4-BE49-F238E27FC236}">
                <a16:creationId xmlns:a16="http://schemas.microsoft.com/office/drawing/2014/main" id="{23893215-BC4F-AD20-4953-C4AF036C6132}"/>
              </a:ext>
            </a:extLst>
          </p:cNvPr>
          <p:cNvSpPr/>
          <p:nvPr/>
        </p:nvSpPr>
        <p:spPr>
          <a:xfrm>
            <a:off x="2265085" y="747405"/>
            <a:ext cx="2173500" cy="4196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293;p28">
            <a:extLst>
              <a:ext uri="{FF2B5EF4-FFF2-40B4-BE49-F238E27FC236}">
                <a16:creationId xmlns:a16="http://schemas.microsoft.com/office/drawing/2014/main" id="{F166B651-D4A3-82D5-CB1D-F8BFC545D132}"/>
              </a:ext>
            </a:extLst>
          </p:cNvPr>
          <p:cNvSpPr/>
          <p:nvPr/>
        </p:nvSpPr>
        <p:spPr>
          <a:xfrm>
            <a:off x="4438429" y="747405"/>
            <a:ext cx="21735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294;p28">
            <a:extLst>
              <a:ext uri="{FF2B5EF4-FFF2-40B4-BE49-F238E27FC236}">
                <a16:creationId xmlns:a16="http://schemas.microsoft.com/office/drawing/2014/main" id="{53560CB0-5D5A-3DFB-85ED-3D47348AD6D9}"/>
              </a:ext>
            </a:extLst>
          </p:cNvPr>
          <p:cNvSpPr/>
          <p:nvPr/>
        </p:nvSpPr>
        <p:spPr>
          <a:xfrm>
            <a:off x="6739885" y="747405"/>
            <a:ext cx="21810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295;p28">
            <a:extLst>
              <a:ext uri="{FF2B5EF4-FFF2-40B4-BE49-F238E27FC236}">
                <a16:creationId xmlns:a16="http://schemas.microsoft.com/office/drawing/2014/main" id="{17E4CBC9-855C-8C98-EAFF-9B17500DC4F6}"/>
              </a:ext>
            </a:extLst>
          </p:cNvPr>
          <p:cNvSpPr/>
          <p:nvPr/>
        </p:nvSpPr>
        <p:spPr>
          <a:xfrm>
            <a:off x="8920959" y="747405"/>
            <a:ext cx="21810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296;p28">
            <a:extLst>
              <a:ext uri="{FF2B5EF4-FFF2-40B4-BE49-F238E27FC236}">
                <a16:creationId xmlns:a16="http://schemas.microsoft.com/office/drawing/2014/main" id="{8F2A380A-852F-05DD-9674-5857A4A44229}"/>
              </a:ext>
            </a:extLst>
          </p:cNvPr>
          <p:cNvSpPr/>
          <p:nvPr/>
        </p:nvSpPr>
        <p:spPr>
          <a:xfrm>
            <a:off x="6739885" y="2845605"/>
            <a:ext cx="21810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297;p28">
            <a:extLst>
              <a:ext uri="{FF2B5EF4-FFF2-40B4-BE49-F238E27FC236}">
                <a16:creationId xmlns:a16="http://schemas.microsoft.com/office/drawing/2014/main" id="{225004E4-2C96-45F4-4E7E-E13AD0607DAE}"/>
              </a:ext>
            </a:extLst>
          </p:cNvPr>
          <p:cNvSpPr/>
          <p:nvPr/>
        </p:nvSpPr>
        <p:spPr>
          <a:xfrm>
            <a:off x="8920959" y="2845605"/>
            <a:ext cx="21810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298;p28">
            <a:extLst>
              <a:ext uri="{FF2B5EF4-FFF2-40B4-BE49-F238E27FC236}">
                <a16:creationId xmlns:a16="http://schemas.microsoft.com/office/drawing/2014/main" id="{BFE3F87F-3F53-EBFF-E870-484480268B2B}"/>
              </a:ext>
            </a:extLst>
          </p:cNvPr>
          <p:cNvSpPr/>
          <p:nvPr/>
        </p:nvSpPr>
        <p:spPr>
          <a:xfrm>
            <a:off x="4438355" y="2845605"/>
            <a:ext cx="2173500" cy="209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299;p28">
            <a:extLst>
              <a:ext uri="{FF2B5EF4-FFF2-40B4-BE49-F238E27FC236}">
                <a16:creationId xmlns:a16="http://schemas.microsoft.com/office/drawing/2014/main" id="{D4459439-E22F-8D5B-8A07-5AFE4B93BB9D}"/>
              </a:ext>
            </a:extLst>
          </p:cNvPr>
          <p:cNvSpPr/>
          <p:nvPr/>
        </p:nvSpPr>
        <p:spPr>
          <a:xfrm>
            <a:off x="6683410" y="5090330"/>
            <a:ext cx="4418400" cy="164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300;p28">
            <a:extLst>
              <a:ext uri="{FF2B5EF4-FFF2-40B4-BE49-F238E27FC236}">
                <a16:creationId xmlns:a16="http://schemas.microsoft.com/office/drawing/2014/main" id="{FC566753-1C95-BA18-3EEC-3B701532A2E9}"/>
              </a:ext>
            </a:extLst>
          </p:cNvPr>
          <p:cNvSpPr txBox="1"/>
          <p:nvPr/>
        </p:nvSpPr>
        <p:spPr>
          <a:xfrm>
            <a:off x="2265085" y="74740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Contacts and Partners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301;p28">
            <a:extLst>
              <a:ext uri="{FF2B5EF4-FFF2-40B4-BE49-F238E27FC236}">
                <a16:creationId xmlns:a16="http://schemas.microsoft.com/office/drawing/2014/main" id="{D346368C-0D3A-E239-6AC2-C5A984C79187}"/>
              </a:ext>
            </a:extLst>
          </p:cNvPr>
          <p:cNvSpPr txBox="1"/>
          <p:nvPr/>
        </p:nvSpPr>
        <p:spPr>
          <a:xfrm>
            <a:off x="4438360" y="74740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Communication Channels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302;p28">
            <a:extLst>
              <a:ext uri="{FF2B5EF4-FFF2-40B4-BE49-F238E27FC236}">
                <a16:creationId xmlns:a16="http://schemas.microsoft.com/office/drawing/2014/main" id="{CC201A94-39B1-C614-D98C-C82FB5B75836}"/>
              </a:ext>
            </a:extLst>
          </p:cNvPr>
          <p:cNvSpPr txBox="1"/>
          <p:nvPr/>
        </p:nvSpPr>
        <p:spPr>
          <a:xfrm>
            <a:off x="4438360" y="284560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Communications Plan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303;p28">
            <a:extLst>
              <a:ext uri="{FF2B5EF4-FFF2-40B4-BE49-F238E27FC236}">
                <a16:creationId xmlns:a16="http://schemas.microsoft.com/office/drawing/2014/main" id="{B9FE3AE8-2510-134B-084C-372CB656718D}"/>
              </a:ext>
            </a:extLst>
          </p:cNvPr>
          <p:cNvSpPr txBox="1"/>
          <p:nvPr/>
        </p:nvSpPr>
        <p:spPr>
          <a:xfrm>
            <a:off x="6683410" y="5090330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Cash Inflow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304;p28">
            <a:extLst>
              <a:ext uri="{FF2B5EF4-FFF2-40B4-BE49-F238E27FC236}">
                <a16:creationId xmlns:a16="http://schemas.microsoft.com/office/drawing/2014/main" id="{1AABD6CD-BD8F-F630-564E-73C45074DF10}"/>
              </a:ext>
            </a:extLst>
          </p:cNvPr>
          <p:cNvSpPr txBox="1"/>
          <p:nvPr/>
        </p:nvSpPr>
        <p:spPr>
          <a:xfrm>
            <a:off x="6747385" y="2918868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Resources, Assets or Locations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305;p28">
            <a:extLst>
              <a:ext uri="{FF2B5EF4-FFF2-40B4-BE49-F238E27FC236}">
                <a16:creationId xmlns:a16="http://schemas.microsoft.com/office/drawing/2014/main" id="{C6E65EE5-D4A6-6AE4-C86F-C514BA2EFD44}"/>
              </a:ext>
            </a:extLst>
          </p:cNvPr>
          <p:cNvSpPr txBox="1"/>
          <p:nvPr/>
        </p:nvSpPr>
        <p:spPr>
          <a:xfrm>
            <a:off x="6743635" y="74740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Business Activities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306;p28">
            <a:extLst>
              <a:ext uri="{FF2B5EF4-FFF2-40B4-BE49-F238E27FC236}">
                <a16:creationId xmlns:a16="http://schemas.microsoft.com/office/drawing/2014/main" id="{8F6D3E24-B5B6-7EEA-795B-503359D40D9F}"/>
              </a:ext>
            </a:extLst>
          </p:cNvPr>
          <p:cNvSpPr txBox="1"/>
          <p:nvPr/>
        </p:nvSpPr>
        <p:spPr>
          <a:xfrm>
            <a:off x="8924710" y="74740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Key Risks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307;p28">
            <a:extLst>
              <a:ext uri="{FF2B5EF4-FFF2-40B4-BE49-F238E27FC236}">
                <a16:creationId xmlns:a16="http://schemas.microsoft.com/office/drawing/2014/main" id="{70BE67ED-364A-9DFF-0BD1-C3C1C4504267}"/>
              </a:ext>
            </a:extLst>
          </p:cNvPr>
          <p:cNvSpPr txBox="1"/>
          <p:nvPr/>
        </p:nvSpPr>
        <p:spPr>
          <a:xfrm>
            <a:off x="8924710" y="2845605"/>
            <a:ext cx="2173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elvetica Neue"/>
                <a:ea typeface="Helvetica Neue"/>
                <a:cs typeface="Helvetica Neue"/>
                <a:sym typeface="Helvetica Neue"/>
              </a:rPr>
              <a:t>Insurances</a:t>
            </a:r>
            <a:endParaRPr sz="1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308;p28">
            <a:extLst>
              <a:ext uri="{FF2B5EF4-FFF2-40B4-BE49-F238E27FC236}">
                <a16:creationId xmlns:a16="http://schemas.microsoft.com/office/drawing/2014/main" id="{B3CCED98-2731-45A1-D2D8-5059E2F9E7B4}"/>
              </a:ext>
            </a:extLst>
          </p:cNvPr>
          <p:cNvSpPr txBox="1"/>
          <p:nvPr/>
        </p:nvSpPr>
        <p:spPr>
          <a:xfrm>
            <a:off x="2261335" y="1061505"/>
            <a:ext cx="2181000" cy="3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6700" lvl="0" indent="-24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External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Suppliers 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309;p28">
            <a:extLst>
              <a:ext uri="{FF2B5EF4-FFF2-40B4-BE49-F238E27FC236}">
                <a16:creationId xmlns:a16="http://schemas.microsoft.com/office/drawing/2014/main" id="{710CB9E5-720A-FC6A-FE51-2BAC4C24DE39}"/>
              </a:ext>
            </a:extLst>
          </p:cNvPr>
          <p:cNvSpPr txBox="1"/>
          <p:nvPr/>
        </p:nvSpPr>
        <p:spPr>
          <a:xfrm>
            <a:off x="4434685" y="1010630"/>
            <a:ext cx="2181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Offline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310;p28">
            <a:extLst>
              <a:ext uri="{FF2B5EF4-FFF2-40B4-BE49-F238E27FC236}">
                <a16:creationId xmlns:a16="http://schemas.microsoft.com/office/drawing/2014/main" id="{1364FDB2-D7CC-B969-DB5D-B63B8E86FF46}"/>
              </a:ext>
            </a:extLst>
          </p:cNvPr>
          <p:cNvSpPr txBox="1"/>
          <p:nvPr/>
        </p:nvSpPr>
        <p:spPr>
          <a:xfrm>
            <a:off x="4434610" y="3090630"/>
            <a:ext cx="2181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impacts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External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impacts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311;p28">
            <a:extLst>
              <a:ext uri="{FF2B5EF4-FFF2-40B4-BE49-F238E27FC236}">
                <a16:creationId xmlns:a16="http://schemas.microsoft.com/office/drawing/2014/main" id="{B5778880-234B-6EBE-9DDC-03329615ED4F}"/>
              </a:ext>
            </a:extLst>
          </p:cNvPr>
          <p:cNvSpPr txBox="1"/>
          <p:nvPr/>
        </p:nvSpPr>
        <p:spPr>
          <a:xfrm>
            <a:off x="6743623" y="1010630"/>
            <a:ext cx="2181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activities/functions	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312;p28">
            <a:extLst>
              <a:ext uri="{FF2B5EF4-FFF2-40B4-BE49-F238E27FC236}">
                <a16:creationId xmlns:a16="http://schemas.microsoft.com/office/drawing/2014/main" id="{DFCD51DA-4C14-5473-84DF-3CC5FF126297}"/>
              </a:ext>
            </a:extLst>
          </p:cNvPr>
          <p:cNvSpPr txBox="1"/>
          <p:nvPr/>
        </p:nvSpPr>
        <p:spPr>
          <a:xfrm>
            <a:off x="8920960" y="3090630"/>
            <a:ext cx="2181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insurances that need to be activated 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313;p28">
            <a:extLst>
              <a:ext uri="{FF2B5EF4-FFF2-40B4-BE49-F238E27FC236}">
                <a16:creationId xmlns:a16="http://schemas.microsoft.com/office/drawing/2014/main" id="{AB2468B3-21BC-B2F5-102E-5E912A936CBA}"/>
              </a:ext>
            </a:extLst>
          </p:cNvPr>
          <p:cNvSpPr txBox="1"/>
          <p:nvPr/>
        </p:nvSpPr>
        <p:spPr>
          <a:xfrm>
            <a:off x="6743635" y="3090630"/>
            <a:ext cx="2181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Google Shape;314;p28">
            <a:extLst>
              <a:ext uri="{FF2B5EF4-FFF2-40B4-BE49-F238E27FC236}">
                <a16:creationId xmlns:a16="http://schemas.microsoft.com/office/drawing/2014/main" id="{1DAD9D8A-D3FC-0DC4-37E5-C8822484ACEC}"/>
              </a:ext>
            </a:extLst>
          </p:cNvPr>
          <p:cNvSpPr txBox="1"/>
          <p:nvPr/>
        </p:nvSpPr>
        <p:spPr>
          <a:xfrm>
            <a:off x="2265085" y="5305580"/>
            <a:ext cx="44184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on cost structure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315;p28">
            <a:extLst>
              <a:ext uri="{FF2B5EF4-FFF2-40B4-BE49-F238E27FC236}">
                <a16:creationId xmlns:a16="http://schemas.microsoft.com/office/drawing/2014/main" id="{E9B02C0B-B837-31F8-1C3D-ABB100D5E52F}"/>
              </a:ext>
            </a:extLst>
          </p:cNvPr>
          <p:cNvSpPr txBox="1"/>
          <p:nvPr/>
        </p:nvSpPr>
        <p:spPr>
          <a:xfrm>
            <a:off x="6679810" y="5305580"/>
            <a:ext cx="44184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on revenue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316;p28">
            <a:extLst>
              <a:ext uri="{FF2B5EF4-FFF2-40B4-BE49-F238E27FC236}">
                <a16:creationId xmlns:a16="http://schemas.microsoft.com/office/drawing/2014/main" id="{AC0CA221-ED57-9D12-C628-09E782A842AF}"/>
              </a:ext>
            </a:extLst>
          </p:cNvPr>
          <p:cNvSpPr txBox="1"/>
          <p:nvPr/>
        </p:nvSpPr>
        <p:spPr>
          <a:xfrm>
            <a:off x="6743635" y="3230880"/>
            <a:ext cx="2181000" cy="17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on resources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317;p28">
            <a:extLst>
              <a:ext uri="{FF2B5EF4-FFF2-40B4-BE49-F238E27FC236}">
                <a16:creationId xmlns:a16="http://schemas.microsoft.com/office/drawing/2014/main" id="{721705A1-05F2-111D-D248-DFDD3808CF02}"/>
              </a:ext>
            </a:extLst>
          </p:cNvPr>
          <p:cNvSpPr txBox="1"/>
          <p:nvPr/>
        </p:nvSpPr>
        <p:spPr>
          <a:xfrm>
            <a:off x="8920960" y="1010630"/>
            <a:ext cx="2181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Indirect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43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B44A6C-B7CA-1A46-8147-5D3878A67CAD}"/>
              </a:ext>
            </a:extLst>
          </p:cNvPr>
          <p:cNvSpPr/>
          <p:nvPr/>
        </p:nvSpPr>
        <p:spPr>
          <a:xfrm>
            <a:off x="0" y="6361611"/>
            <a:ext cx="509451" cy="496389"/>
          </a:xfrm>
          <a:prstGeom prst="rect">
            <a:avLst/>
          </a:prstGeom>
          <a:solidFill>
            <a:srgbClr val="F26522"/>
          </a:solidFill>
          <a:ln>
            <a:solidFill>
              <a:srgbClr val="F265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4485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G - Yellow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FFFFF"/>
      </a:lt2>
      <a:accent1>
        <a:srgbClr val="FF6F61"/>
      </a:accent1>
      <a:accent2>
        <a:srgbClr val="FEDC2A"/>
      </a:accent2>
      <a:accent3>
        <a:srgbClr val="79C698"/>
      </a:accent3>
      <a:accent4>
        <a:srgbClr val="7CB7DE"/>
      </a:accent4>
      <a:accent5>
        <a:srgbClr val="FFD3CF"/>
      </a:accent5>
      <a:accent6>
        <a:srgbClr val="D7EDE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149</Words>
  <Application>Microsoft Office PowerPoint</Application>
  <PresentationFormat>Widescreen</PresentationFormat>
  <Paragraphs>80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Helvetica Neue</vt:lpstr>
      <vt:lpstr>Office Theme</vt:lpstr>
      <vt:lpstr>SG - Yellow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Bradley Woodcock</dc:creator>
  <cp:lastModifiedBy>Sean Stallan-Stritch</cp:lastModifiedBy>
  <cp:revision>4</cp:revision>
  <dcterms:created xsi:type="dcterms:W3CDTF">2026-01-12T23:48:38Z</dcterms:created>
  <dcterms:modified xsi:type="dcterms:W3CDTF">2026-01-16T04:19:39Z</dcterms:modified>
</cp:coreProperties>
</file>