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"/>
  </p:notesMasterIdLst>
  <p:sldIdLst>
    <p:sldId id="256" r:id="rId3"/>
    <p:sldId id="257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65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43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68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B57038-CDFE-446B-8F9E-4317A5027359}" type="datetimeFigureOut">
              <a:rPr lang="en-AU" smtClean="0"/>
              <a:t>16/01/2026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C74FF-AC14-421E-9230-544CD6C9CA4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74736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3ac502077c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3ac502077c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>
          <a:extLst>
            <a:ext uri="{FF2B5EF4-FFF2-40B4-BE49-F238E27FC236}">
              <a16:creationId xmlns:a16="http://schemas.microsoft.com/office/drawing/2014/main" id="{049B89B4-2360-F9BE-3CCC-8EB065A2C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3ac502077c_0_245:notes">
            <a:extLst>
              <a:ext uri="{FF2B5EF4-FFF2-40B4-BE49-F238E27FC236}">
                <a16:creationId xmlns:a16="http://schemas.microsoft.com/office/drawing/2014/main" id="{BD9EDA8C-BC74-8130-5494-16491E7809F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3ac502077c_0_245:notes">
            <a:extLst>
              <a:ext uri="{FF2B5EF4-FFF2-40B4-BE49-F238E27FC236}">
                <a16:creationId xmlns:a16="http://schemas.microsoft.com/office/drawing/2014/main" id="{AA2DBDEF-1782-8316-A58A-2411FE0A94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7354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16CED-BD06-4D23-65CF-587E3E1EED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9E28E7-0BE3-16EB-544A-2093794D18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512EF-FF16-8E1A-8E4A-30F053206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B698C-52B6-4215-9065-84E8A1D06980}" type="datetimeFigureOut">
              <a:rPr lang="en-AU" smtClean="0"/>
              <a:t>16/01/2026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F96EF-A405-56B7-CDB3-E60BC169F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A5696-79EF-06C6-B309-718A3E749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EDE62-F6E9-4B23-92FE-3EE60650FD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22986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1490B-8828-269F-AAED-BD84AE4E0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EB00A3-6906-A0A8-4F76-E68096522C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FF6D0-3477-86E6-95D8-DD2E51BE0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B698C-52B6-4215-9065-84E8A1D06980}" type="datetimeFigureOut">
              <a:rPr lang="en-AU" smtClean="0"/>
              <a:t>16/01/2026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882F4-F6FD-042A-383F-22DAEFF55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DF486-1EA5-EFC8-7F83-8BA78771D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EDE62-F6E9-4B23-92FE-3EE60650FD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10964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6F4276-A26A-3329-E709-FCC018D7B8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E29F09-8B8C-7D60-35C9-DB33A78BD7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FE63C-5D48-8DB2-DD25-40B9F3136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B698C-52B6-4215-9065-84E8A1D06980}" type="datetimeFigureOut">
              <a:rPr lang="en-AU" smtClean="0"/>
              <a:t>16/01/2026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528252-D7EA-41AD-A18D-42D0B597B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3D50CA-5C79-8157-8019-9E37A4D93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EDE62-F6E9-4B23-92FE-3EE60650FD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38570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96167" y="4363350"/>
            <a:ext cx="7313200" cy="58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900"/>
              <a:buNone/>
              <a:defRPr sz="2900" b="1"/>
            </a:lvl1pPr>
            <a:lvl2pPr lvl="1">
              <a:spcBef>
                <a:spcPts val="0"/>
              </a:spcBef>
              <a:spcAft>
                <a:spcPts val="0"/>
              </a:spcAft>
              <a:buSzPts val="2900"/>
              <a:buFont typeface="Helvetica Neue"/>
              <a:buNone/>
              <a:defRPr sz="2900" b="1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900"/>
              <a:buFont typeface="Helvetica Neue"/>
              <a:buNone/>
              <a:defRPr sz="2900" b="1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900"/>
              <a:buFont typeface="Helvetica Neue"/>
              <a:buNone/>
              <a:defRPr sz="2900" b="1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900"/>
              <a:buFont typeface="Helvetica Neue"/>
              <a:buNone/>
              <a:defRPr sz="2900" b="1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900"/>
              <a:buFont typeface="Helvetica Neue"/>
              <a:buNone/>
              <a:defRPr sz="2900" b="1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900"/>
              <a:buFont typeface="Helvetica Neue"/>
              <a:buNone/>
              <a:defRPr sz="2900" b="1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900"/>
              <a:buFont typeface="Helvetica Neue"/>
              <a:buNone/>
              <a:defRPr sz="2900" b="1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900"/>
              <a:buFont typeface="Helvetica Neue"/>
              <a:buNone/>
              <a:defRPr sz="2900" b="1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96167" y="3824250"/>
            <a:ext cx="7313200" cy="53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Helvetica Neue"/>
              <a:buNone/>
              <a:defRPr sz="2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12202000" cy="15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>
            <a:off x="0" y="6480675"/>
            <a:ext cx="9988800" cy="385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" name="Google Shape;13;p2"/>
          <p:cNvGrpSpPr/>
          <p:nvPr/>
        </p:nvGrpSpPr>
        <p:grpSpPr>
          <a:xfrm>
            <a:off x="10033788" y="6480244"/>
            <a:ext cx="2167744" cy="385764"/>
            <a:chOff x="7509358" y="6468525"/>
            <a:chExt cx="1642396" cy="389700"/>
          </a:xfrm>
        </p:grpSpPr>
        <p:sp>
          <p:nvSpPr>
            <p:cNvPr id="14" name="Google Shape;14;p2"/>
            <p:cNvSpPr/>
            <p:nvPr/>
          </p:nvSpPr>
          <p:spPr>
            <a:xfrm>
              <a:off x="7509358" y="6468525"/>
              <a:ext cx="383700" cy="389700"/>
            </a:xfrm>
            <a:prstGeom prst="rect">
              <a:avLst/>
            </a:prstGeom>
            <a:solidFill>
              <a:srgbClr val="FF6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928924" y="6468525"/>
              <a:ext cx="383700" cy="389700"/>
            </a:xfrm>
            <a:prstGeom prst="rect">
              <a:avLst/>
            </a:prstGeom>
            <a:solidFill>
              <a:srgbClr val="7CB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8489" y="6468525"/>
              <a:ext cx="383700" cy="389700"/>
            </a:xfrm>
            <a:prstGeom prst="rect">
              <a:avLst/>
            </a:prstGeom>
            <a:solidFill>
              <a:srgbClr val="79C6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768054" y="6468525"/>
              <a:ext cx="383700" cy="389700"/>
            </a:xfrm>
            <a:prstGeom prst="rect">
              <a:avLst/>
            </a:prstGeom>
            <a:solidFill>
              <a:srgbClr val="FED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subTitle" idx="2"/>
          </p:nvPr>
        </p:nvSpPr>
        <p:spPr>
          <a:xfrm>
            <a:off x="737800" y="1052275"/>
            <a:ext cx="4560000" cy="432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2"/>
          <p:cNvSpPr/>
          <p:nvPr/>
        </p:nvSpPr>
        <p:spPr>
          <a:xfrm rot="5400000">
            <a:off x="551550" y="4438563"/>
            <a:ext cx="297900" cy="373600"/>
          </a:xfrm>
          <a:prstGeom prst="triangle">
            <a:avLst>
              <a:gd name="adj" fmla="val 50000"/>
            </a:avLst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20" name="Google Shape;2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87734" y="5350725"/>
            <a:ext cx="2363068" cy="999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9543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312200" y="3037500"/>
            <a:ext cx="9567600" cy="783000"/>
          </a:xfrm>
          <a:prstGeom prst="rect">
            <a:avLst/>
          </a:prstGeom>
          <a:solidFill>
            <a:srgbClr val="FEDC2A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Font typeface="Helvetica Neue"/>
              <a:buNone/>
              <a:defRPr sz="4000" b="1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Font typeface="Helvetica Neue"/>
              <a:buNone/>
              <a:defRPr sz="4000" b="1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Font typeface="Helvetica Neue"/>
              <a:buNone/>
              <a:defRPr sz="4000" b="1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Font typeface="Helvetica Neue"/>
              <a:buNone/>
              <a:defRPr sz="4000" b="1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Font typeface="Helvetica Neue"/>
              <a:buNone/>
              <a:defRPr sz="4000" b="1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Font typeface="Helvetica Neue"/>
              <a:buNone/>
              <a:defRPr sz="4000" b="1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Font typeface="Helvetica Neue"/>
              <a:buNone/>
              <a:defRPr sz="4000" b="1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Font typeface="Helvetica Neue"/>
              <a:buNone/>
              <a:defRPr sz="4000" b="1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0" y="0"/>
            <a:ext cx="12202000" cy="15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4" name="Google Shape;24;p3"/>
          <p:cNvGrpSpPr/>
          <p:nvPr/>
        </p:nvGrpSpPr>
        <p:grpSpPr>
          <a:xfrm>
            <a:off x="10033788" y="6472031"/>
            <a:ext cx="2167744" cy="385764"/>
            <a:chOff x="7509358" y="6468525"/>
            <a:chExt cx="1642396" cy="389700"/>
          </a:xfrm>
        </p:grpSpPr>
        <p:sp>
          <p:nvSpPr>
            <p:cNvPr id="25" name="Google Shape;25;p3"/>
            <p:cNvSpPr/>
            <p:nvPr/>
          </p:nvSpPr>
          <p:spPr>
            <a:xfrm>
              <a:off x="7509358" y="6468525"/>
              <a:ext cx="383700" cy="389700"/>
            </a:xfrm>
            <a:prstGeom prst="rect">
              <a:avLst/>
            </a:prstGeom>
            <a:solidFill>
              <a:srgbClr val="FF6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7928924" y="6468525"/>
              <a:ext cx="383700" cy="389700"/>
            </a:xfrm>
            <a:prstGeom prst="rect">
              <a:avLst/>
            </a:prstGeom>
            <a:solidFill>
              <a:srgbClr val="7CB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8348489" y="6468525"/>
              <a:ext cx="383700" cy="389700"/>
            </a:xfrm>
            <a:prstGeom prst="rect">
              <a:avLst/>
            </a:prstGeom>
            <a:solidFill>
              <a:srgbClr val="79C6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8768054" y="6468525"/>
              <a:ext cx="383700" cy="389700"/>
            </a:xfrm>
            <a:prstGeom prst="rect">
              <a:avLst/>
            </a:prstGeom>
            <a:solidFill>
              <a:srgbClr val="FED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9" name="Google Shape;29;p3"/>
          <p:cNvSpPr txBox="1"/>
          <p:nvPr/>
        </p:nvSpPr>
        <p:spPr>
          <a:xfrm>
            <a:off x="11768033" y="6492900"/>
            <a:ext cx="42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434343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00">
              <a:solidFill>
                <a:srgbClr val="434343"/>
              </a:solidFill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677232" y="6471101"/>
            <a:ext cx="520800" cy="396600"/>
          </a:xfrm>
          <a:prstGeom prst="rect">
            <a:avLst/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3"/>
          <p:cNvSpPr txBox="1"/>
          <p:nvPr/>
        </p:nvSpPr>
        <p:spPr>
          <a:xfrm>
            <a:off x="11674433" y="6463500"/>
            <a:ext cx="5176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65164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547400" y="918600"/>
            <a:ext cx="11107200" cy="45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4"/>
          <p:cNvSpPr/>
          <p:nvPr/>
        </p:nvSpPr>
        <p:spPr>
          <a:xfrm rot="5400000">
            <a:off x="598033" y="454547"/>
            <a:ext cx="219600" cy="275200"/>
          </a:xfrm>
          <a:prstGeom prst="triangle">
            <a:avLst>
              <a:gd name="adj" fmla="val 50000"/>
            </a:avLst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0" y="0"/>
            <a:ext cx="12202000" cy="15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1677232" y="6471101"/>
            <a:ext cx="520800" cy="396600"/>
          </a:xfrm>
          <a:prstGeom prst="rect">
            <a:avLst/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 txBox="1"/>
          <p:nvPr/>
        </p:nvSpPr>
        <p:spPr>
          <a:xfrm>
            <a:off x="11690067" y="6463500"/>
            <a:ext cx="5020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845433" y="329798"/>
            <a:ext cx="11360800" cy="5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7150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0">
          <p15:clr>
            <a:srgbClr val="FA7B17"/>
          </p15:clr>
        </p15:guide>
        <p15:guide id="2" pos="5483">
          <p15:clr>
            <a:srgbClr val="FA7B17"/>
          </p15:clr>
        </p15:guide>
        <p15:guide id="3" orient="horz" pos="220">
          <p15:clr>
            <a:srgbClr val="FA7B17"/>
          </p15:clr>
        </p15:guide>
        <p15:guide id="4" orient="horz" pos="4152">
          <p15:clr>
            <a:srgbClr val="FA7B17"/>
          </p15:clr>
        </p15:guide>
        <p15:guide id="5" orient="horz" pos="524">
          <p15:clr>
            <a:srgbClr val="FA7B17"/>
          </p15:clr>
        </p15:guide>
        <p15:guide id="6" orient="horz">
          <p15:clr>
            <a:srgbClr val="FA7B17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541567" y="1034308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2"/>
          </p:nvPr>
        </p:nvSpPr>
        <p:spPr>
          <a:xfrm>
            <a:off x="6327233" y="1034308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5"/>
          <p:cNvSpPr/>
          <p:nvPr/>
        </p:nvSpPr>
        <p:spPr>
          <a:xfrm rot="5400000">
            <a:off x="598033" y="454547"/>
            <a:ext cx="219600" cy="275200"/>
          </a:xfrm>
          <a:prstGeom prst="triangle">
            <a:avLst>
              <a:gd name="adj" fmla="val 50000"/>
            </a:avLst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5"/>
          <p:cNvSpPr/>
          <p:nvPr/>
        </p:nvSpPr>
        <p:spPr>
          <a:xfrm>
            <a:off x="0" y="0"/>
            <a:ext cx="12202000" cy="15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5"/>
          <p:cNvSpPr/>
          <p:nvPr/>
        </p:nvSpPr>
        <p:spPr>
          <a:xfrm>
            <a:off x="11677232" y="6471101"/>
            <a:ext cx="520800" cy="396600"/>
          </a:xfrm>
          <a:prstGeom prst="rect">
            <a:avLst/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5"/>
          <p:cNvSpPr txBox="1"/>
          <p:nvPr/>
        </p:nvSpPr>
        <p:spPr>
          <a:xfrm>
            <a:off x="11690067" y="6463500"/>
            <a:ext cx="5020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" name="Google Shape;46;p5"/>
          <p:cNvSpPr txBox="1">
            <a:spLocks noGrp="1"/>
          </p:cNvSpPr>
          <p:nvPr>
            <p:ph type="title"/>
          </p:nvPr>
        </p:nvSpPr>
        <p:spPr>
          <a:xfrm>
            <a:off x="845433" y="329798"/>
            <a:ext cx="11360800" cy="5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77786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0">
          <p15:clr>
            <a:schemeClr val="accent6"/>
          </p15:clr>
        </p15:guide>
        <p15:guide id="2" pos="5483">
          <p15:clr>
            <a:srgbClr val="FA7B17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 3x2">
  <p:cSld name="Grid 3x2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"/>
          <p:cNvSpPr/>
          <p:nvPr/>
        </p:nvSpPr>
        <p:spPr>
          <a:xfrm rot="5400000">
            <a:off x="598033" y="454547"/>
            <a:ext cx="219600" cy="275200"/>
          </a:xfrm>
          <a:prstGeom prst="triangle">
            <a:avLst>
              <a:gd name="adj" fmla="val 50000"/>
            </a:avLst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6"/>
          <p:cNvSpPr/>
          <p:nvPr/>
        </p:nvSpPr>
        <p:spPr>
          <a:xfrm>
            <a:off x="0" y="0"/>
            <a:ext cx="12202000" cy="15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" name="Google Shape;50;p6"/>
          <p:cNvSpPr/>
          <p:nvPr/>
        </p:nvSpPr>
        <p:spPr>
          <a:xfrm>
            <a:off x="11677232" y="6471101"/>
            <a:ext cx="520800" cy="396600"/>
          </a:xfrm>
          <a:prstGeom prst="rect">
            <a:avLst/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" name="Google Shape;51;p6"/>
          <p:cNvSpPr txBox="1"/>
          <p:nvPr/>
        </p:nvSpPr>
        <p:spPr>
          <a:xfrm>
            <a:off x="11690067" y="6463500"/>
            <a:ext cx="5020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" name="Google Shape;52;p6"/>
          <p:cNvSpPr txBox="1">
            <a:spLocks noGrp="1"/>
          </p:cNvSpPr>
          <p:nvPr>
            <p:ph type="body" idx="1"/>
          </p:nvPr>
        </p:nvSpPr>
        <p:spPr>
          <a:xfrm>
            <a:off x="568200" y="1368050"/>
            <a:ext cx="3538000" cy="19407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body" idx="2"/>
          </p:nvPr>
        </p:nvSpPr>
        <p:spPr>
          <a:xfrm>
            <a:off x="4332000" y="1368050"/>
            <a:ext cx="3538000" cy="19407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body" idx="3"/>
          </p:nvPr>
        </p:nvSpPr>
        <p:spPr>
          <a:xfrm>
            <a:off x="8095800" y="1368050"/>
            <a:ext cx="3538000" cy="19407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body" idx="4"/>
          </p:nvPr>
        </p:nvSpPr>
        <p:spPr>
          <a:xfrm>
            <a:off x="568200" y="3486025"/>
            <a:ext cx="3538000" cy="19407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body" idx="5"/>
          </p:nvPr>
        </p:nvSpPr>
        <p:spPr>
          <a:xfrm>
            <a:off x="4327000" y="3486025"/>
            <a:ext cx="3538000" cy="19407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6"/>
          </p:nvPr>
        </p:nvSpPr>
        <p:spPr>
          <a:xfrm>
            <a:off x="8085800" y="3486025"/>
            <a:ext cx="3538000" cy="19407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title"/>
          </p:nvPr>
        </p:nvSpPr>
        <p:spPr>
          <a:xfrm>
            <a:off x="845433" y="329798"/>
            <a:ext cx="11360800" cy="5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380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 3x3">
  <p:cSld name="Grid 3x3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rot="5400000">
            <a:off x="598033" y="454547"/>
            <a:ext cx="219600" cy="275200"/>
          </a:xfrm>
          <a:prstGeom prst="triangle">
            <a:avLst>
              <a:gd name="adj" fmla="val 50000"/>
            </a:avLst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7"/>
          <p:cNvSpPr/>
          <p:nvPr/>
        </p:nvSpPr>
        <p:spPr>
          <a:xfrm>
            <a:off x="0" y="0"/>
            <a:ext cx="12202000" cy="15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7"/>
          <p:cNvSpPr/>
          <p:nvPr/>
        </p:nvSpPr>
        <p:spPr>
          <a:xfrm>
            <a:off x="11677232" y="6471101"/>
            <a:ext cx="520800" cy="396600"/>
          </a:xfrm>
          <a:prstGeom prst="rect">
            <a:avLst/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7"/>
          <p:cNvSpPr txBox="1"/>
          <p:nvPr/>
        </p:nvSpPr>
        <p:spPr>
          <a:xfrm>
            <a:off x="11690067" y="6463500"/>
            <a:ext cx="5020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" name="Google Shape;64;p7"/>
          <p:cNvSpPr txBox="1">
            <a:spLocks noGrp="1"/>
          </p:cNvSpPr>
          <p:nvPr>
            <p:ph type="body" idx="1"/>
          </p:nvPr>
        </p:nvSpPr>
        <p:spPr>
          <a:xfrm>
            <a:off x="568200" y="1368050"/>
            <a:ext cx="35380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7"/>
          <p:cNvSpPr txBox="1">
            <a:spLocks noGrp="1"/>
          </p:cNvSpPr>
          <p:nvPr>
            <p:ph type="body" idx="2"/>
          </p:nvPr>
        </p:nvSpPr>
        <p:spPr>
          <a:xfrm>
            <a:off x="4332000" y="1368050"/>
            <a:ext cx="35380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7"/>
          <p:cNvSpPr txBox="1">
            <a:spLocks noGrp="1"/>
          </p:cNvSpPr>
          <p:nvPr>
            <p:ph type="body" idx="3"/>
          </p:nvPr>
        </p:nvSpPr>
        <p:spPr>
          <a:xfrm>
            <a:off x="8095800" y="1368050"/>
            <a:ext cx="35380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body" idx="4"/>
          </p:nvPr>
        </p:nvSpPr>
        <p:spPr>
          <a:xfrm>
            <a:off x="563200" y="2957575"/>
            <a:ext cx="35380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7"/>
          <p:cNvSpPr txBox="1">
            <a:spLocks noGrp="1"/>
          </p:cNvSpPr>
          <p:nvPr>
            <p:ph type="body" idx="5"/>
          </p:nvPr>
        </p:nvSpPr>
        <p:spPr>
          <a:xfrm>
            <a:off x="4327000" y="2957575"/>
            <a:ext cx="35380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7"/>
          <p:cNvSpPr txBox="1">
            <a:spLocks noGrp="1"/>
          </p:cNvSpPr>
          <p:nvPr>
            <p:ph type="body" idx="6"/>
          </p:nvPr>
        </p:nvSpPr>
        <p:spPr>
          <a:xfrm>
            <a:off x="8090800" y="2957575"/>
            <a:ext cx="35380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7"/>
          <p:cNvSpPr txBox="1">
            <a:spLocks noGrp="1"/>
          </p:cNvSpPr>
          <p:nvPr>
            <p:ph type="body" idx="7"/>
          </p:nvPr>
        </p:nvSpPr>
        <p:spPr>
          <a:xfrm>
            <a:off x="568200" y="4547100"/>
            <a:ext cx="35380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7"/>
          <p:cNvSpPr txBox="1">
            <a:spLocks noGrp="1"/>
          </p:cNvSpPr>
          <p:nvPr>
            <p:ph type="body" idx="8"/>
          </p:nvPr>
        </p:nvSpPr>
        <p:spPr>
          <a:xfrm>
            <a:off x="4332000" y="4547100"/>
            <a:ext cx="35380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7"/>
          <p:cNvSpPr txBox="1">
            <a:spLocks noGrp="1"/>
          </p:cNvSpPr>
          <p:nvPr>
            <p:ph type="body" idx="9"/>
          </p:nvPr>
        </p:nvSpPr>
        <p:spPr>
          <a:xfrm>
            <a:off x="8095800" y="4547100"/>
            <a:ext cx="35380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845433" y="329798"/>
            <a:ext cx="11360800" cy="5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67420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 3x4">
  <p:cSld name="Grid 3x4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"/>
          <p:cNvSpPr/>
          <p:nvPr/>
        </p:nvSpPr>
        <p:spPr>
          <a:xfrm rot="5400000">
            <a:off x="598033" y="454547"/>
            <a:ext cx="219600" cy="275200"/>
          </a:xfrm>
          <a:prstGeom prst="triangle">
            <a:avLst>
              <a:gd name="adj" fmla="val 50000"/>
            </a:avLst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8"/>
          <p:cNvSpPr/>
          <p:nvPr/>
        </p:nvSpPr>
        <p:spPr>
          <a:xfrm>
            <a:off x="0" y="0"/>
            <a:ext cx="12202000" cy="15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8"/>
          <p:cNvSpPr/>
          <p:nvPr/>
        </p:nvSpPr>
        <p:spPr>
          <a:xfrm>
            <a:off x="11677232" y="6471101"/>
            <a:ext cx="520800" cy="396600"/>
          </a:xfrm>
          <a:prstGeom prst="rect">
            <a:avLst/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78;p8"/>
          <p:cNvSpPr txBox="1"/>
          <p:nvPr/>
        </p:nvSpPr>
        <p:spPr>
          <a:xfrm>
            <a:off x="11690067" y="6463500"/>
            <a:ext cx="5020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9" name="Google Shape;79;p8"/>
          <p:cNvSpPr txBox="1">
            <a:spLocks noGrp="1"/>
          </p:cNvSpPr>
          <p:nvPr>
            <p:ph type="body" idx="1"/>
          </p:nvPr>
        </p:nvSpPr>
        <p:spPr>
          <a:xfrm>
            <a:off x="564951" y="1135975"/>
            <a:ext cx="25680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8"/>
          <p:cNvSpPr txBox="1">
            <a:spLocks noGrp="1"/>
          </p:cNvSpPr>
          <p:nvPr>
            <p:ph type="body" idx="2"/>
          </p:nvPr>
        </p:nvSpPr>
        <p:spPr>
          <a:xfrm>
            <a:off x="3404436" y="1135975"/>
            <a:ext cx="25608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8"/>
          <p:cNvSpPr txBox="1">
            <a:spLocks noGrp="1"/>
          </p:cNvSpPr>
          <p:nvPr>
            <p:ph type="body" idx="3"/>
          </p:nvPr>
        </p:nvSpPr>
        <p:spPr>
          <a:xfrm>
            <a:off x="559951" y="2725500"/>
            <a:ext cx="25644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8"/>
          <p:cNvSpPr txBox="1">
            <a:spLocks noGrp="1"/>
          </p:cNvSpPr>
          <p:nvPr>
            <p:ph type="body" idx="4"/>
          </p:nvPr>
        </p:nvSpPr>
        <p:spPr>
          <a:xfrm>
            <a:off x="3400817" y="2725500"/>
            <a:ext cx="25608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8"/>
          <p:cNvSpPr txBox="1">
            <a:spLocks noGrp="1"/>
          </p:cNvSpPr>
          <p:nvPr>
            <p:ph type="body" idx="5"/>
          </p:nvPr>
        </p:nvSpPr>
        <p:spPr>
          <a:xfrm>
            <a:off x="563575" y="4315025"/>
            <a:ext cx="25644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8"/>
          <p:cNvSpPr txBox="1">
            <a:spLocks noGrp="1"/>
          </p:cNvSpPr>
          <p:nvPr>
            <p:ph type="body" idx="6"/>
          </p:nvPr>
        </p:nvSpPr>
        <p:spPr>
          <a:xfrm>
            <a:off x="3404436" y="4315025"/>
            <a:ext cx="25608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8"/>
          <p:cNvSpPr txBox="1">
            <a:spLocks noGrp="1"/>
          </p:cNvSpPr>
          <p:nvPr>
            <p:ph type="body" idx="7"/>
          </p:nvPr>
        </p:nvSpPr>
        <p:spPr>
          <a:xfrm>
            <a:off x="6241751" y="1135975"/>
            <a:ext cx="25680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8"/>
          <p:cNvSpPr txBox="1">
            <a:spLocks noGrp="1"/>
          </p:cNvSpPr>
          <p:nvPr>
            <p:ph type="body" idx="8"/>
          </p:nvPr>
        </p:nvSpPr>
        <p:spPr>
          <a:xfrm>
            <a:off x="9081236" y="1135975"/>
            <a:ext cx="25608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8"/>
          <p:cNvSpPr txBox="1">
            <a:spLocks noGrp="1"/>
          </p:cNvSpPr>
          <p:nvPr>
            <p:ph type="body" idx="9"/>
          </p:nvPr>
        </p:nvSpPr>
        <p:spPr>
          <a:xfrm>
            <a:off x="6236751" y="2725500"/>
            <a:ext cx="25644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8"/>
          <p:cNvSpPr txBox="1">
            <a:spLocks noGrp="1"/>
          </p:cNvSpPr>
          <p:nvPr>
            <p:ph type="body" idx="13"/>
          </p:nvPr>
        </p:nvSpPr>
        <p:spPr>
          <a:xfrm>
            <a:off x="9077617" y="2725500"/>
            <a:ext cx="25608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8"/>
          <p:cNvSpPr txBox="1">
            <a:spLocks noGrp="1"/>
          </p:cNvSpPr>
          <p:nvPr>
            <p:ph type="body" idx="14"/>
          </p:nvPr>
        </p:nvSpPr>
        <p:spPr>
          <a:xfrm>
            <a:off x="6240375" y="4315025"/>
            <a:ext cx="25644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8"/>
          <p:cNvSpPr txBox="1">
            <a:spLocks noGrp="1"/>
          </p:cNvSpPr>
          <p:nvPr>
            <p:ph type="body" idx="15"/>
          </p:nvPr>
        </p:nvSpPr>
        <p:spPr>
          <a:xfrm>
            <a:off x="9081236" y="4315025"/>
            <a:ext cx="2560800" cy="1407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>
            <a:off x="845433" y="329798"/>
            <a:ext cx="11360800" cy="5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5197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 2x2">
  <p:cSld name="Grid 2x2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9"/>
          <p:cNvSpPr/>
          <p:nvPr/>
        </p:nvSpPr>
        <p:spPr>
          <a:xfrm rot="5400000">
            <a:off x="598033" y="454547"/>
            <a:ext cx="219600" cy="275200"/>
          </a:xfrm>
          <a:prstGeom prst="triangle">
            <a:avLst>
              <a:gd name="adj" fmla="val 50000"/>
            </a:avLst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94;p9"/>
          <p:cNvSpPr/>
          <p:nvPr/>
        </p:nvSpPr>
        <p:spPr>
          <a:xfrm>
            <a:off x="0" y="0"/>
            <a:ext cx="12202000" cy="15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95;p9"/>
          <p:cNvSpPr/>
          <p:nvPr/>
        </p:nvSpPr>
        <p:spPr>
          <a:xfrm>
            <a:off x="11677232" y="6471101"/>
            <a:ext cx="520800" cy="396600"/>
          </a:xfrm>
          <a:prstGeom prst="rect">
            <a:avLst/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96;p9"/>
          <p:cNvSpPr txBox="1"/>
          <p:nvPr/>
        </p:nvSpPr>
        <p:spPr>
          <a:xfrm>
            <a:off x="11690067" y="6463500"/>
            <a:ext cx="5020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7" name="Google Shape;97;p9"/>
          <p:cNvSpPr txBox="1">
            <a:spLocks noGrp="1"/>
          </p:cNvSpPr>
          <p:nvPr>
            <p:ph type="body" idx="1"/>
          </p:nvPr>
        </p:nvSpPr>
        <p:spPr>
          <a:xfrm>
            <a:off x="915384" y="1383850"/>
            <a:ext cx="5054000" cy="19407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9"/>
          <p:cNvSpPr txBox="1">
            <a:spLocks noGrp="1"/>
          </p:cNvSpPr>
          <p:nvPr>
            <p:ph type="body" idx="2"/>
          </p:nvPr>
        </p:nvSpPr>
        <p:spPr>
          <a:xfrm>
            <a:off x="6225492" y="1383838"/>
            <a:ext cx="5054000" cy="19407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body" idx="3"/>
          </p:nvPr>
        </p:nvSpPr>
        <p:spPr>
          <a:xfrm>
            <a:off x="915384" y="3501813"/>
            <a:ext cx="5054000" cy="19407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body" idx="4"/>
          </p:nvPr>
        </p:nvSpPr>
        <p:spPr>
          <a:xfrm>
            <a:off x="6225484" y="3501813"/>
            <a:ext cx="5054000" cy="19407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title"/>
          </p:nvPr>
        </p:nvSpPr>
        <p:spPr>
          <a:xfrm>
            <a:off x="845433" y="329798"/>
            <a:ext cx="11360800" cy="5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6606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08F2C-0F5E-7883-45B0-9B21A7DAD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428F76-69B8-F0B5-5FFF-33901F8701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435C80-B8AE-046E-12EC-40557BB30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B698C-52B6-4215-9065-84E8A1D06980}" type="datetimeFigureOut">
              <a:rPr lang="en-AU" smtClean="0"/>
              <a:t>16/01/2026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D1C63-FE00-CA81-313A-DB1A56DE1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A1BD8-3E58-C84C-0F93-F33780629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EDE62-F6E9-4B23-92FE-3EE60650FD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18565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xes x2">
  <p:cSld name="Boxes x2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0"/>
          <p:cNvSpPr/>
          <p:nvPr/>
        </p:nvSpPr>
        <p:spPr>
          <a:xfrm rot="5400000">
            <a:off x="598033" y="454547"/>
            <a:ext cx="219600" cy="275200"/>
          </a:xfrm>
          <a:prstGeom prst="triangle">
            <a:avLst>
              <a:gd name="adj" fmla="val 50000"/>
            </a:avLst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" name="Google Shape;104;p10"/>
          <p:cNvSpPr/>
          <p:nvPr/>
        </p:nvSpPr>
        <p:spPr>
          <a:xfrm>
            <a:off x="0" y="0"/>
            <a:ext cx="12202000" cy="15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" name="Google Shape;105;p10"/>
          <p:cNvSpPr/>
          <p:nvPr/>
        </p:nvSpPr>
        <p:spPr>
          <a:xfrm>
            <a:off x="11677232" y="6471101"/>
            <a:ext cx="520800" cy="396600"/>
          </a:xfrm>
          <a:prstGeom prst="rect">
            <a:avLst/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" name="Google Shape;106;p10"/>
          <p:cNvSpPr txBox="1"/>
          <p:nvPr/>
        </p:nvSpPr>
        <p:spPr>
          <a:xfrm>
            <a:off x="11690067" y="6463500"/>
            <a:ext cx="5020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570233" y="1219825"/>
            <a:ext cx="5223600" cy="4804800"/>
          </a:xfrm>
          <a:prstGeom prst="rect">
            <a:avLst/>
          </a:prstGeom>
          <a:ln w="19050" cap="flat" cmpd="sng">
            <a:solidFill>
              <a:srgbClr val="FEDC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body" idx="2"/>
          </p:nvPr>
        </p:nvSpPr>
        <p:spPr>
          <a:xfrm>
            <a:off x="6381533" y="1219825"/>
            <a:ext cx="5223600" cy="4804800"/>
          </a:xfrm>
          <a:prstGeom prst="rect">
            <a:avLst/>
          </a:prstGeom>
          <a:ln w="19050" cap="flat" cmpd="sng">
            <a:solidFill>
              <a:srgbClr val="FEDC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09" name="Google Shape;109;p10"/>
          <p:cNvSpPr txBox="1">
            <a:spLocks noGrp="1"/>
          </p:cNvSpPr>
          <p:nvPr>
            <p:ph type="title"/>
          </p:nvPr>
        </p:nvSpPr>
        <p:spPr>
          <a:xfrm>
            <a:off x="845433" y="329798"/>
            <a:ext cx="11360800" cy="5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654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E46962"/>
          </p15:clr>
        </p15:guide>
        <p15:guide id="2" pos="2880">
          <p15:clr>
            <a:srgbClr val="E46962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xes x3 ">
  <p:cSld name="Boxes x3 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1"/>
          <p:cNvSpPr/>
          <p:nvPr/>
        </p:nvSpPr>
        <p:spPr>
          <a:xfrm rot="5400000">
            <a:off x="598033" y="454547"/>
            <a:ext cx="219600" cy="275200"/>
          </a:xfrm>
          <a:prstGeom prst="triangle">
            <a:avLst>
              <a:gd name="adj" fmla="val 50000"/>
            </a:avLst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2" name="Google Shape;112;p11"/>
          <p:cNvSpPr/>
          <p:nvPr/>
        </p:nvSpPr>
        <p:spPr>
          <a:xfrm>
            <a:off x="0" y="0"/>
            <a:ext cx="12202000" cy="15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3" name="Google Shape;113;p11"/>
          <p:cNvSpPr/>
          <p:nvPr/>
        </p:nvSpPr>
        <p:spPr>
          <a:xfrm>
            <a:off x="11677232" y="6471101"/>
            <a:ext cx="520800" cy="396600"/>
          </a:xfrm>
          <a:prstGeom prst="rect">
            <a:avLst/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4" name="Google Shape;114;p11"/>
          <p:cNvSpPr txBox="1"/>
          <p:nvPr/>
        </p:nvSpPr>
        <p:spPr>
          <a:xfrm>
            <a:off x="11690067" y="6463500"/>
            <a:ext cx="5020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5" name="Google Shape;115;p11"/>
          <p:cNvSpPr txBox="1">
            <a:spLocks noGrp="1"/>
          </p:cNvSpPr>
          <p:nvPr>
            <p:ph type="body" idx="1"/>
          </p:nvPr>
        </p:nvSpPr>
        <p:spPr>
          <a:xfrm>
            <a:off x="610500" y="1527450"/>
            <a:ext cx="3506800" cy="4151100"/>
          </a:xfrm>
          <a:prstGeom prst="rect">
            <a:avLst/>
          </a:prstGeom>
          <a:ln w="19050" cap="flat" cmpd="sng">
            <a:solidFill>
              <a:srgbClr val="FEDC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16" name="Google Shape;116;p11"/>
          <p:cNvSpPr txBox="1">
            <a:spLocks noGrp="1"/>
          </p:cNvSpPr>
          <p:nvPr>
            <p:ph type="body" idx="2"/>
          </p:nvPr>
        </p:nvSpPr>
        <p:spPr>
          <a:xfrm>
            <a:off x="4347600" y="1527450"/>
            <a:ext cx="3506800" cy="4151100"/>
          </a:xfrm>
          <a:prstGeom prst="rect">
            <a:avLst/>
          </a:prstGeom>
          <a:ln w="19050" cap="flat" cmpd="sng">
            <a:solidFill>
              <a:srgbClr val="FEDC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17" name="Google Shape;117;p11"/>
          <p:cNvSpPr txBox="1">
            <a:spLocks noGrp="1"/>
          </p:cNvSpPr>
          <p:nvPr>
            <p:ph type="body" idx="3"/>
          </p:nvPr>
        </p:nvSpPr>
        <p:spPr>
          <a:xfrm>
            <a:off x="8084700" y="1527450"/>
            <a:ext cx="3506800" cy="4151100"/>
          </a:xfrm>
          <a:prstGeom prst="rect">
            <a:avLst/>
          </a:prstGeom>
          <a:ln w="19050" cap="flat" cmpd="sng">
            <a:solidFill>
              <a:srgbClr val="FEDC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18" name="Google Shape;118;p11"/>
          <p:cNvSpPr txBox="1">
            <a:spLocks noGrp="1"/>
          </p:cNvSpPr>
          <p:nvPr>
            <p:ph type="title"/>
          </p:nvPr>
        </p:nvSpPr>
        <p:spPr>
          <a:xfrm>
            <a:off x="845433" y="329798"/>
            <a:ext cx="11360800" cy="5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52278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xes x4">
  <p:cSld name="Boxes x4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2"/>
          <p:cNvSpPr/>
          <p:nvPr/>
        </p:nvSpPr>
        <p:spPr>
          <a:xfrm rot="5400000">
            <a:off x="598033" y="454547"/>
            <a:ext cx="219600" cy="275200"/>
          </a:xfrm>
          <a:prstGeom prst="triangle">
            <a:avLst>
              <a:gd name="adj" fmla="val 50000"/>
            </a:avLst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1" name="Google Shape;121;p12"/>
          <p:cNvSpPr/>
          <p:nvPr/>
        </p:nvSpPr>
        <p:spPr>
          <a:xfrm>
            <a:off x="0" y="0"/>
            <a:ext cx="12202000" cy="15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2" name="Google Shape;122;p12"/>
          <p:cNvSpPr/>
          <p:nvPr/>
        </p:nvSpPr>
        <p:spPr>
          <a:xfrm>
            <a:off x="11677232" y="6471101"/>
            <a:ext cx="520800" cy="396600"/>
          </a:xfrm>
          <a:prstGeom prst="rect">
            <a:avLst/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3" name="Google Shape;123;p12"/>
          <p:cNvSpPr txBox="1"/>
          <p:nvPr/>
        </p:nvSpPr>
        <p:spPr>
          <a:xfrm>
            <a:off x="11690067" y="6463500"/>
            <a:ext cx="5020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4" name="Google Shape;124;p12"/>
          <p:cNvSpPr txBox="1">
            <a:spLocks noGrp="1"/>
          </p:cNvSpPr>
          <p:nvPr>
            <p:ph type="body" idx="1"/>
          </p:nvPr>
        </p:nvSpPr>
        <p:spPr>
          <a:xfrm>
            <a:off x="703651" y="1031600"/>
            <a:ext cx="2454800" cy="5025000"/>
          </a:xfrm>
          <a:prstGeom prst="rect">
            <a:avLst/>
          </a:prstGeom>
          <a:ln w="19050" cap="flat" cmpd="sng">
            <a:solidFill>
              <a:srgbClr val="FEDC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25" name="Google Shape;125;p12"/>
          <p:cNvSpPr txBox="1">
            <a:spLocks noGrp="1"/>
          </p:cNvSpPr>
          <p:nvPr>
            <p:ph type="body" idx="2"/>
          </p:nvPr>
        </p:nvSpPr>
        <p:spPr>
          <a:xfrm>
            <a:off x="3483617" y="1031600"/>
            <a:ext cx="2454800" cy="5025000"/>
          </a:xfrm>
          <a:prstGeom prst="rect">
            <a:avLst/>
          </a:prstGeom>
          <a:ln w="19050" cap="flat" cmpd="sng">
            <a:solidFill>
              <a:srgbClr val="FEDC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26" name="Google Shape;126;p12"/>
          <p:cNvSpPr txBox="1">
            <a:spLocks noGrp="1"/>
          </p:cNvSpPr>
          <p:nvPr>
            <p:ph type="body" idx="3"/>
          </p:nvPr>
        </p:nvSpPr>
        <p:spPr>
          <a:xfrm>
            <a:off x="6263584" y="1031600"/>
            <a:ext cx="2454800" cy="5025000"/>
          </a:xfrm>
          <a:prstGeom prst="rect">
            <a:avLst/>
          </a:prstGeom>
          <a:ln w="19050" cap="flat" cmpd="sng">
            <a:solidFill>
              <a:srgbClr val="FEDC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27" name="Google Shape;127;p12"/>
          <p:cNvSpPr txBox="1">
            <a:spLocks noGrp="1"/>
          </p:cNvSpPr>
          <p:nvPr>
            <p:ph type="body" idx="4"/>
          </p:nvPr>
        </p:nvSpPr>
        <p:spPr>
          <a:xfrm>
            <a:off x="9043551" y="1031600"/>
            <a:ext cx="2454800" cy="5025000"/>
          </a:xfrm>
          <a:prstGeom prst="rect">
            <a:avLst/>
          </a:prstGeom>
          <a:ln w="19050" cap="flat" cmpd="sng">
            <a:solidFill>
              <a:srgbClr val="FEDC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28" name="Google Shape;128;p12"/>
          <p:cNvSpPr txBox="1">
            <a:spLocks noGrp="1"/>
          </p:cNvSpPr>
          <p:nvPr>
            <p:ph type="title"/>
          </p:nvPr>
        </p:nvSpPr>
        <p:spPr>
          <a:xfrm>
            <a:off x="845433" y="329798"/>
            <a:ext cx="11360800" cy="5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66194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nequal Bars x3">
  <p:cSld name="Unequal Bars x3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3"/>
          <p:cNvSpPr/>
          <p:nvPr/>
        </p:nvSpPr>
        <p:spPr>
          <a:xfrm rot="5400000">
            <a:off x="598033" y="454547"/>
            <a:ext cx="219600" cy="275200"/>
          </a:xfrm>
          <a:prstGeom prst="triangle">
            <a:avLst>
              <a:gd name="adj" fmla="val 50000"/>
            </a:avLst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13"/>
          <p:cNvSpPr/>
          <p:nvPr/>
        </p:nvSpPr>
        <p:spPr>
          <a:xfrm>
            <a:off x="0" y="0"/>
            <a:ext cx="12202000" cy="15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13"/>
          <p:cNvSpPr/>
          <p:nvPr/>
        </p:nvSpPr>
        <p:spPr>
          <a:xfrm>
            <a:off x="11677232" y="6471101"/>
            <a:ext cx="520800" cy="396600"/>
          </a:xfrm>
          <a:prstGeom prst="rect">
            <a:avLst/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13"/>
          <p:cNvSpPr txBox="1"/>
          <p:nvPr/>
        </p:nvSpPr>
        <p:spPr>
          <a:xfrm>
            <a:off x="11690067" y="6463500"/>
            <a:ext cx="5020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4" name="Google Shape;134;p13"/>
          <p:cNvSpPr txBox="1">
            <a:spLocks noGrp="1"/>
          </p:cNvSpPr>
          <p:nvPr>
            <p:ph type="body" idx="1"/>
          </p:nvPr>
        </p:nvSpPr>
        <p:spPr>
          <a:xfrm>
            <a:off x="570233" y="1102400"/>
            <a:ext cx="3403200" cy="57558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body" idx="2"/>
          </p:nvPr>
        </p:nvSpPr>
        <p:spPr>
          <a:xfrm>
            <a:off x="4422133" y="1692075"/>
            <a:ext cx="3403200" cy="5166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13"/>
          <p:cNvSpPr txBox="1">
            <a:spLocks noGrp="1"/>
          </p:cNvSpPr>
          <p:nvPr>
            <p:ph type="body" idx="3"/>
          </p:nvPr>
        </p:nvSpPr>
        <p:spPr>
          <a:xfrm>
            <a:off x="8274033" y="2371450"/>
            <a:ext cx="3403200" cy="44865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title"/>
          </p:nvPr>
        </p:nvSpPr>
        <p:spPr>
          <a:xfrm>
            <a:off x="845433" y="329798"/>
            <a:ext cx="11360800" cy="5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21746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nequal Bars x4">
  <p:cSld name="Unequal Bars x4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4"/>
          <p:cNvSpPr/>
          <p:nvPr/>
        </p:nvSpPr>
        <p:spPr>
          <a:xfrm rot="5400000">
            <a:off x="598033" y="454547"/>
            <a:ext cx="219600" cy="275200"/>
          </a:xfrm>
          <a:prstGeom prst="triangle">
            <a:avLst>
              <a:gd name="adj" fmla="val 50000"/>
            </a:avLst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0" name="Google Shape;140;p14"/>
          <p:cNvSpPr/>
          <p:nvPr/>
        </p:nvSpPr>
        <p:spPr>
          <a:xfrm>
            <a:off x="0" y="0"/>
            <a:ext cx="12202000" cy="15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1" name="Google Shape;141;p14"/>
          <p:cNvSpPr/>
          <p:nvPr/>
        </p:nvSpPr>
        <p:spPr>
          <a:xfrm>
            <a:off x="11677232" y="6471101"/>
            <a:ext cx="520800" cy="396600"/>
          </a:xfrm>
          <a:prstGeom prst="rect">
            <a:avLst/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2" name="Google Shape;142;p14"/>
          <p:cNvSpPr txBox="1"/>
          <p:nvPr/>
        </p:nvSpPr>
        <p:spPr>
          <a:xfrm>
            <a:off x="11690067" y="6463500"/>
            <a:ext cx="5020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3" name="Google Shape;143;p14"/>
          <p:cNvSpPr txBox="1">
            <a:spLocks noGrp="1"/>
          </p:cNvSpPr>
          <p:nvPr>
            <p:ph type="body" idx="1"/>
          </p:nvPr>
        </p:nvSpPr>
        <p:spPr>
          <a:xfrm>
            <a:off x="570233" y="1102400"/>
            <a:ext cx="2454800" cy="57558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4"/>
          <p:cNvSpPr txBox="1">
            <a:spLocks noGrp="1"/>
          </p:cNvSpPr>
          <p:nvPr>
            <p:ph type="body" idx="2"/>
          </p:nvPr>
        </p:nvSpPr>
        <p:spPr>
          <a:xfrm>
            <a:off x="3359977" y="1435800"/>
            <a:ext cx="2454800" cy="54222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14"/>
          <p:cNvSpPr txBox="1">
            <a:spLocks noGrp="1"/>
          </p:cNvSpPr>
          <p:nvPr>
            <p:ph type="body" idx="3"/>
          </p:nvPr>
        </p:nvSpPr>
        <p:spPr>
          <a:xfrm>
            <a:off x="6149723" y="1845900"/>
            <a:ext cx="2454800" cy="50124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body" idx="4"/>
          </p:nvPr>
        </p:nvSpPr>
        <p:spPr>
          <a:xfrm>
            <a:off x="8939467" y="2294550"/>
            <a:ext cx="2454800" cy="45633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title"/>
          </p:nvPr>
        </p:nvSpPr>
        <p:spPr>
          <a:xfrm>
            <a:off x="845433" y="329798"/>
            <a:ext cx="11360800" cy="5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79824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nequal Bars x2">
  <p:cSld name="Unequal Bars x2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5"/>
          <p:cNvSpPr/>
          <p:nvPr/>
        </p:nvSpPr>
        <p:spPr>
          <a:xfrm rot="5400000">
            <a:off x="598033" y="454547"/>
            <a:ext cx="219600" cy="275200"/>
          </a:xfrm>
          <a:prstGeom prst="triangle">
            <a:avLst>
              <a:gd name="adj" fmla="val 50000"/>
            </a:avLst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0" name="Google Shape;150;p15"/>
          <p:cNvSpPr/>
          <p:nvPr/>
        </p:nvSpPr>
        <p:spPr>
          <a:xfrm>
            <a:off x="0" y="0"/>
            <a:ext cx="12202000" cy="15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1" name="Google Shape;151;p15"/>
          <p:cNvSpPr/>
          <p:nvPr/>
        </p:nvSpPr>
        <p:spPr>
          <a:xfrm>
            <a:off x="11677232" y="6471101"/>
            <a:ext cx="520800" cy="396600"/>
          </a:xfrm>
          <a:prstGeom prst="rect">
            <a:avLst/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2" name="Google Shape;152;p15"/>
          <p:cNvSpPr txBox="1"/>
          <p:nvPr/>
        </p:nvSpPr>
        <p:spPr>
          <a:xfrm>
            <a:off x="11690067" y="6463500"/>
            <a:ext cx="5020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3" name="Google Shape;153;p15"/>
          <p:cNvSpPr txBox="1">
            <a:spLocks noGrp="1"/>
          </p:cNvSpPr>
          <p:nvPr>
            <p:ph type="body" idx="1"/>
          </p:nvPr>
        </p:nvSpPr>
        <p:spPr>
          <a:xfrm>
            <a:off x="775367" y="1102200"/>
            <a:ext cx="4933200" cy="57558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15"/>
          <p:cNvSpPr txBox="1">
            <a:spLocks noGrp="1"/>
          </p:cNvSpPr>
          <p:nvPr>
            <p:ph type="body" idx="2"/>
          </p:nvPr>
        </p:nvSpPr>
        <p:spPr>
          <a:xfrm>
            <a:off x="6515433" y="1692000"/>
            <a:ext cx="4933200" cy="51660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5" name="Google Shape;155;p15"/>
          <p:cNvSpPr txBox="1">
            <a:spLocks noGrp="1"/>
          </p:cNvSpPr>
          <p:nvPr>
            <p:ph type="title"/>
          </p:nvPr>
        </p:nvSpPr>
        <p:spPr>
          <a:xfrm>
            <a:off x="845433" y="329798"/>
            <a:ext cx="11360800" cy="5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34016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ven Bars x2">
  <p:cSld name="Even Bars x2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6"/>
          <p:cNvSpPr/>
          <p:nvPr/>
        </p:nvSpPr>
        <p:spPr>
          <a:xfrm rot="5400000">
            <a:off x="598033" y="454547"/>
            <a:ext cx="219600" cy="275200"/>
          </a:xfrm>
          <a:prstGeom prst="triangle">
            <a:avLst>
              <a:gd name="adj" fmla="val 50000"/>
            </a:avLst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8" name="Google Shape;158;p16"/>
          <p:cNvSpPr/>
          <p:nvPr/>
        </p:nvSpPr>
        <p:spPr>
          <a:xfrm>
            <a:off x="0" y="0"/>
            <a:ext cx="12202000" cy="15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" name="Google Shape;159;p16"/>
          <p:cNvSpPr/>
          <p:nvPr/>
        </p:nvSpPr>
        <p:spPr>
          <a:xfrm>
            <a:off x="11677232" y="6471101"/>
            <a:ext cx="520800" cy="396600"/>
          </a:xfrm>
          <a:prstGeom prst="rect">
            <a:avLst/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0" name="Google Shape;160;p16"/>
          <p:cNvSpPr txBox="1"/>
          <p:nvPr/>
        </p:nvSpPr>
        <p:spPr>
          <a:xfrm>
            <a:off x="11690067" y="6463500"/>
            <a:ext cx="5020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1" name="Google Shape;161;p16"/>
          <p:cNvSpPr txBox="1">
            <a:spLocks noGrp="1"/>
          </p:cNvSpPr>
          <p:nvPr>
            <p:ph type="body" idx="1"/>
          </p:nvPr>
        </p:nvSpPr>
        <p:spPr>
          <a:xfrm>
            <a:off x="775367" y="1102200"/>
            <a:ext cx="4933200" cy="57558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2" name="Google Shape;162;p16"/>
          <p:cNvSpPr txBox="1">
            <a:spLocks noGrp="1"/>
          </p:cNvSpPr>
          <p:nvPr>
            <p:ph type="body" idx="2"/>
          </p:nvPr>
        </p:nvSpPr>
        <p:spPr>
          <a:xfrm>
            <a:off x="6515433" y="1102200"/>
            <a:ext cx="4933200" cy="57558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title"/>
          </p:nvPr>
        </p:nvSpPr>
        <p:spPr>
          <a:xfrm>
            <a:off x="845433" y="329798"/>
            <a:ext cx="11360800" cy="5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55308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ven Bars x3">
  <p:cSld name="Even Bars x3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7"/>
          <p:cNvSpPr/>
          <p:nvPr/>
        </p:nvSpPr>
        <p:spPr>
          <a:xfrm rot="5400000">
            <a:off x="598033" y="454547"/>
            <a:ext cx="219600" cy="275200"/>
          </a:xfrm>
          <a:prstGeom prst="triangle">
            <a:avLst>
              <a:gd name="adj" fmla="val 50000"/>
            </a:avLst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6" name="Google Shape;166;p17"/>
          <p:cNvSpPr/>
          <p:nvPr/>
        </p:nvSpPr>
        <p:spPr>
          <a:xfrm>
            <a:off x="0" y="0"/>
            <a:ext cx="12202000" cy="15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7" name="Google Shape;167;p17"/>
          <p:cNvSpPr/>
          <p:nvPr/>
        </p:nvSpPr>
        <p:spPr>
          <a:xfrm>
            <a:off x="11677232" y="6471101"/>
            <a:ext cx="520800" cy="396600"/>
          </a:xfrm>
          <a:prstGeom prst="rect">
            <a:avLst/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8" name="Google Shape;168;p17"/>
          <p:cNvSpPr txBox="1"/>
          <p:nvPr/>
        </p:nvSpPr>
        <p:spPr>
          <a:xfrm>
            <a:off x="11690067" y="6463500"/>
            <a:ext cx="5020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9" name="Google Shape;169;p17"/>
          <p:cNvSpPr txBox="1">
            <a:spLocks noGrp="1"/>
          </p:cNvSpPr>
          <p:nvPr>
            <p:ph type="body" idx="1"/>
          </p:nvPr>
        </p:nvSpPr>
        <p:spPr>
          <a:xfrm>
            <a:off x="570233" y="1115225"/>
            <a:ext cx="3403200" cy="57429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0" name="Google Shape;170;p17"/>
          <p:cNvSpPr txBox="1">
            <a:spLocks noGrp="1"/>
          </p:cNvSpPr>
          <p:nvPr>
            <p:ph type="body" idx="2"/>
          </p:nvPr>
        </p:nvSpPr>
        <p:spPr>
          <a:xfrm>
            <a:off x="4394400" y="1115225"/>
            <a:ext cx="3403200" cy="57429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1" name="Google Shape;171;p17"/>
          <p:cNvSpPr txBox="1">
            <a:spLocks noGrp="1"/>
          </p:cNvSpPr>
          <p:nvPr>
            <p:ph type="body" idx="3"/>
          </p:nvPr>
        </p:nvSpPr>
        <p:spPr>
          <a:xfrm>
            <a:off x="8218567" y="1115225"/>
            <a:ext cx="3403200" cy="57429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17"/>
          <p:cNvSpPr txBox="1">
            <a:spLocks noGrp="1"/>
          </p:cNvSpPr>
          <p:nvPr>
            <p:ph type="title"/>
          </p:nvPr>
        </p:nvSpPr>
        <p:spPr>
          <a:xfrm>
            <a:off x="845433" y="329798"/>
            <a:ext cx="11360800" cy="5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74692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ven Bars x4">
  <p:cSld name="Even Bars x4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8"/>
          <p:cNvSpPr/>
          <p:nvPr/>
        </p:nvSpPr>
        <p:spPr>
          <a:xfrm rot="5400000">
            <a:off x="598033" y="454547"/>
            <a:ext cx="219600" cy="275200"/>
          </a:xfrm>
          <a:prstGeom prst="triangle">
            <a:avLst>
              <a:gd name="adj" fmla="val 50000"/>
            </a:avLst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5" name="Google Shape;175;p18"/>
          <p:cNvSpPr/>
          <p:nvPr/>
        </p:nvSpPr>
        <p:spPr>
          <a:xfrm>
            <a:off x="0" y="0"/>
            <a:ext cx="12202000" cy="15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6" name="Google Shape;176;p18"/>
          <p:cNvSpPr/>
          <p:nvPr/>
        </p:nvSpPr>
        <p:spPr>
          <a:xfrm>
            <a:off x="11677232" y="6471101"/>
            <a:ext cx="520800" cy="396600"/>
          </a:xfrm>
          <a:prstGeom prst="rect">
            <a:avLst/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7" name="Google Shape;177;p18"/>
          <p:cNvSpPr txBox="1"/>
          <p:nvPr/>
        </p:nvSpPr>
        <p:spPr>
          <a:xfrm>
            <a:off x="11690067" y="6463500"/>
            <a:ext cx="5020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8" name="Google Shape;178;p18"/>
          <p:cNvSpPr txBox="1">
            <a:spLocks noGrp="1"/>
          </p:cNvSpPr>
          <p:nvPr>
            <p:ph type="body" idx="1"/>
          </p:nvPr>
        </p:nvSpPr>
        <p:spPr>
          <a:xfrm>
            <a:off x="570233" y="1102400"/>
            <a:ext cx="2454800" cy="57558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9" name="Google Shape;179;p18"/>
          <p:cNvSpPr txBox="1">
            <a:spLocks noGrp="1"/>
          </p:cNvSpPr>
          <p:nvPr>
            <p:ph type="body" idx="2"/>
          </p:nvPr>
        </p:nvSpPr>
        <p:spPr>
          <a:xfrm>
            <a:off x="3359967" y="1102200"/>
            <a:ext cx="2454800" cy="57558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18"/>
          <p:cNvSpPr txBox="1">
            <a:spLocks noGrp="1"/>
          </p:cNvSpPr>
          <p:nvPr>
            <p:ph type="body" idx="3"/>
          </p:nvPr>
        </p:nvSpPr>
        <p:spPr>
          <a:xfrm>
            <a:off x="6149733" y="1102500"/>
            <a:ext cx="2454800" cy="57558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1" name="Google Shape;181;p18"/>
          <p:cNvSpPr txBox="1">
            <a:spLocks noGrp="1"/>
          </p:cNvSpPr>
          <p:nvPr>
            <p:ph type="body" idx="4"/>
          </p:nvPr>
        </p:nvSpPr>
        <p:spPr>
          <a:xfrm>
            <a:off x="8939467" y="1102050"/>
            <a:ext cx="2454800" cy="5755800"/>
          </a:xfrm>
          <a:prstGeom prst="rect">
            <a:avLst/>
          </a:prstGeom>
          <a:solidFill>
            <a:srgbClr val="FEF4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2" name="Google Shape;182;p18"/>
          <p:cNvSpPr txBox="1">
            <a:spLocks noGrp="1"/>
          </p:cNvSpPr>
          <p:nvPr>
            <p:ph type="title"/>
          </p:nvPr>
        </p:nvSpPr>
        <p:spPr>
          <a:xfrm>
            <a:off x="845433" y="329798"/>
            <a:ext cx="11360800" cy="5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01094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x2 Boxes " type="blank">
  <p:cSld name="3x2 Boxes 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9"/>
          <p:cNvSpPr/>
          <p:nvPr/>
        </p:nvSpPr>
        <p:spPr>
          <a:xfrm rot="5400000">
            <a:off x="598033" y="454547"/>
            <a:ext cx="219600" cy="275200"/>
          </a:xfrm>
          <a:prstGeom prst="triangle">
            <a:avLst>
              <a:gd name="adj" fmla="val 50000"/>
            </a:avLst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5" name="Google Shape;185;p19"/>
          <p:cNvSpPr/>
          <p:nvPr/>
        </p:nvSpPr>
        <p:spPr>
          <a:xfrm>
            <a:off x="0" y="0"/>
            <a:ext cx="12202000" cy="15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6" name="Google Shape;186;p19"/>
          <p:cNvSpPr/>
          <p:nvPr/>
        </p:nvSpPr>
        <p:spPr>
          <a:xfrm>
            <a:off x="11677232" y="6471101"/>
            <a:ext cx="520800" cy="396600"/>
          </a:xfrm>
          <a:prstGeom prst="rect">
            <a:avLst/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19"/>
          <p:cNvSpPr txBox="1"/>
          <p:nvPr/>
        </p:nvSpPr>
        <p:spPr>
          <a:xfrm>
            <a:off x="11690067" y="6463500"/>
            <a:ext cx="5020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8" name="Google Shape;188;p19"/>
          <p:cNvSpPr txBox="1">
            <a:spLocks noGrp="1"/>
          </p:cNvSpPr>
          <p:nvPr>
            <p:ph type="body" idx="1"/>
          </p:nvPr>
        </p:nvSpPr>
        <p:spPr>
          <a:xfrm>
            <a:off x="610500" y="1459363"/>
            <a:ext cx="3506800" cy="1888500"/>
          </a:xfrm>
          <a:prstGeom prst="rect">
            <a:avLst/>
          </a:prstGeom>
          <a:ln w="19050" cap="flat" cmpd="sng">
            <a:solidFill>
              <a:srgbClr val="FEDC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89" name="Google Shape;189;p19"/>
          <p:cNvSpPr txBox="1">
            <a:spLocks noGrp="1"/>
          </p:cNvSpPr>
          <p:nvPr>
            <p:ph type="body" idx="2"/>
          </p:nvPr>
        </p:nvSpPr>
        <p:spPr>
          <a:xfrm>
            <a:off x="4347600" y="1459363"/>
            <a:ext cx="3506800" cy="1888500"/>
          </a:xfrm>
          <a:prstGeom prst="rect">
            <a:avLst/>
          </a:prstGeom>
          <a:ln w="19050" cap="flat" cmpd="sng">
            <a:solidFill>
              <a:srgbClr val="FEDC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90" name="Google Shape;190;p19"/>
          <p:cNvSpPr txBox="1">
            <a:spLocks noGrp="1"/>
          </p:cNvSpPr>
          <p:nvPr>
            <p:ph type="body" idx="3"/>
          </p:nvPr>
        </p:nvSpPr>
        <p:spPr>
          <a:xfrm>
            <a:off x="8084700" y="1459363"/>
            <a:ext cx="3506800" cy="1888500"/>
          </a:xfrm>
          <a:prstGeom prst="rect">
            <a:avLst/>
          </a:prstGeom>
          <a:ln w="19050" cap="flat" cmpd="sng">
            <a:solidFill>
              <a:srgbClr val="FEDC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91" name="Google Shape;191;p19"/>
          <p:cNvSpPr txBox="1">
            <a:spLocks noGrp="1"/>
          </p:cNvSpPr>
          <p:nvPr>
            <p:ph type="body" idx="4"/>
          </p:nvPr>
        </p:nvSpPr>
        <p:spPr>
          <a:xfrm>
            <a:off x="610500" y="3510138"/>
            <a:ext cx="3506800" cy="1888500"/>
          </a:xfrm>
          <a:prstGeom prst="rect">
            <a:avLst/>
          </a:prstGeom>
          <a:ln w="19050" cap="flat" cmpd="sng">
            <a:solidFill>
              <a:srgbClr val="FEDC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92" name="Google Shape;192;p19"/>
          <p:cNvSpPr txBox="1">
            <a:spLocks noGrp="1"/>
          </p:cNvSpPr>
          <p:nvPr>
            <p:ph type="body" idx="5"/>
          </p:nvPr>
        </p:nvSpPr>
        <p:spPr>
          <a:xfrm>
            <a:off x="4347600" y="3510138"/>
            <a:ext cx="3506800" cy="1888500"/>
          </a:xfrm>
          <a:prstGeom prst="rect">
            <a:avLst/>
          </a:prstGeom>
          <a:ln w="19050" cap="flat" cmpd="sng">
            <a:solidFill>
              <a:srgbClr val="FEDC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93" name="Google Shape;193;p19"/>
          <p:cNvSpPr txBox="1">
            <a:spLocks noGrp="1"/>
          </p:cNvSpPr>
          <p:nvPr>
            <p:ph type="body" idx="6"/>
          </p:nvPr>
        </p:nvSpPr>
        <p:spPr>
          <a:xfrm>
            <a:off x="8084700" y="3510138"/>
            <a:ext cx="3506800" cy="1888500"/>
          </a:xfrm>
          <a:prstGeom prst="rect">
            <a:avLst/>
          </a:prstGeom>
          <a:ln w="19050" cap="flat" cmpd="sng">
            <a:solidFill>
              <a:srgbClr val="FEDC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94" name="Google Shape;194;p19"/>
          <p:cNvSpPr txBox="1">
            <a:spLocks noGrp="1"/>
          </p:cNvSpPr>
          <p:nvPr>
            <p:ph type="title"/>
          </p:nvPr>
        </p:nvSpPr>
        <p:spPr>
          <a:xfrm>
            <a:off x="845433" y="329798"/>
            <a:ext cx="11360800" cy="5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8829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C5533-29F4-6B1F-E96F-E2AE0D9F1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7707E4-B52D-9140-84EE-5A5B133A6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BA4787-5A59-2240-8E3E-2EBB96C1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B698C-52B6-4215-9065-84E8A1D06980}" type="datetimeFigureOut">
              <a:rPr lang="en-AU" smtClean="0"/>
              <a:t>16/01/2026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A158F9-6308-F81B-EA9B-46B626B7D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5155F-8868-FDD4-B9A6-A609DE951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EDE62-F6E9-4B23-92FE-3EE60650FD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124002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creen">
  <p:cSld name="Screen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0"/>
          <p:cNvSpPr/>
          <p:nvPr/>
        </p:nvSpPr>
        <p:spPr>
          <a:xfrm rot="5400000">
            <a:off x="598033" y="454547"/>
            <a:ext cx="219600" cy="275200"/>
          </a:xfrm>
          <a:prstGeom prst="triangle">
            <a:avLst>
              <a:gd name="adj" fmla="val 50000"/>
            </a:avLst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20"/>
          <p:cNvSpPr/>
          <p:nvPr/>
        </p:nvSpPr>
        <p:spPr>
          <a:xfrm>
            <a:off x="11677232" y="6471101"/>
            <a:ext cx="520800" cy="396600"/>
          </a:xfrm>
          <a:prstGeom prst="rect">
            <a:avLst/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20"/>
          <p:cNvSpPr txBox="1"/>
          <p:nvPr/>
        </p:nvSpPr>
        <p:spPr>
          <a:xfrm>
            <a:off x="11690067" y="6463500"/>
            <a:ext cx="5020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9" name="Google Shape;199;p20"/>
          <p:cNvSpPr txBox="1">
            <a:spLocks noGrp="1"/>
          </p:cNvSpPr>
          <p:nvPr>
            <p:ph type="body" idx="1"/>
          </p:nvPr>
        </p:nvSpPr>
        <p:spPr>
          <a:xfrm>
            <a:off x="0" y="835500"/>
            <a:ext cx="4614800" cy="1400700"/>
          </a:xfrm>
          <a:prstGeom prst="rect">
            <a:avLst/>
          </a:prstGeom>
          <a:solidFill>
            <a:srgbClr val="FEF4B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20"/>
          <p:cNvSpPr txBox="1">
            <a:spLocks noGrp="1"/>
          </p:cNvSpPr>
          <p:nvPr>
            <p:ph type="title"/>
          </p:nvPr>
        </p:nvSpPr>
        <p:spPr>
          <a:xfrm>
            <a:off x="845433" y="329798"/>
            <a:ext cx="11360800" cy="5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57936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9044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collage">
  <p:cSld name="picture collage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3" name="Google Shape;203;p22"/>
          <p:cNvCxnSpPr/>
          <p:nvPr/>
        </p:nvCxnSpPr>
        <p:spPr>
          <a:xfrm>
            <a:off x="-198167" y="3347600"/>
            <a:ext cx="12399600" cy="28500"/>
          </a:xfrm>
          <a:prstGeom prst="straightConnector1">
            <a:avLst/>
          </a:prstGeom>
          <a:noFill/>
          <a:ln w="2286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4" name="Google Shape;204;p22"/>
          <p:cNvCxnSpPr/>
          <p:nvPr/>
        </p:nvCxnSpPr>
        <p:spPr>
          <a:xfrm flipH="1">
            <a:off x="6060567" y="-28300"/>
            <a:ext cx="26000" cy="6897000"/>
          </a:xfrm>
          <a:prstGeom prst="straightConnector1">
            <a:avLst/>
          </a:prstGeom>
          <a:noFill/>
          <a:ln w="2286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5542860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3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7026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4"/>
          <p:cNvSpPr txBox="1">
            <a:spLocks noGrp="1"/>
          </p:cNvSpPr>
          <p:nvPr>
            <p:ph type="ctrTitle"/>
          </p:nvPr>
        </p:nvSpPr>
        <p:spPr>
          <a:xfrm>
            <a:off x="996167" y="4363350"/>
            <a:ext cx="7313200" cy="58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900"/>
              <a:buNone/>
              <a:defRPr sz="2900" b="1"/>
            </a:lvl1pPr>
            <a:lvl2pPr lvl="1">
              <a:spcBef>
                <a:spcPts val="0"/>
              </a:spcBef>
              <a:spcAft>
                <a:spcPts val="0"/>
              </a:spcAft>
              <a:buSzPts val="2900"/>
              <a:buFont typeface="Helvetica Neue"/>
              <a:buNone/>
              <a:defRPr sz="2900" b="1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900"/>
              <a:buFont typeface="Helvetica Neue"/>
              <a:buNone/>
              <a:defRPr sz="2900" b="1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900"/>
              <a:buFont typeface="Helvetica Neue"/>
              <a:buNone/>
              <a:defRPr sz="2900" b="1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900"/>
              <a:buFont typeface="Helvetica Neue"/>
              <a:buNone/>
              <a:defRPr sz="2900" b="1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900"/>
              <a:buFont typeface="Helvetica Neue"/>
              <a:buNone/>
              <a:defRPr sz="2900" b="1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900"/>
              <a:buFont typeface="Helvetica Neue"/>
              <a:buNone/>
              <a:defRPr sz="2900" b="1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900"/>
              <a:buFont typeface="Helvetica Neue"/>
              <a:buNone/>
              <a:defRPr sz="2900" b="1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900"/>
              <a:buFont typeface="Helvetica Neue"/>
              <a:buNone/>
              <a:defRPr sz="2900" b="1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09" name="Google Shape;209;p24"/>
          <p:cNvSpPr txBox="1">
            <a:spLocks noGrp="1"/>
          </p:cNvSpPr>
          <p:nvPr>
            <p:ph type="subTitle" idx="1"/>
          </p:nvPr>
        </p:nvSpPr>
        <p:spPr>
          <a:xfrm>
            <a:off x="996167" y="3824250"/>
            <a:ext cx="7313200" cy="53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Helvetica Neue"/>
              <a:buNone/>
              <a:defRPr sz="2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0" name="Google Shape;210;p24"/>
          <p:cNvSpPr/>
          <p:nvPr/>
        </p:nvSpPr>
        <p:spPr>
          <a:xfrm>
            <a:off x="0" y="0"/>
            <a:ext cx="12202000" cy="15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1" name="Google Shape;211;p24"/>
          <p:cNvSpPr/>
          <p:nvPr/>
        </p:nvSpPr>
        <p:spPr>
          <a:xfrm>
            <a:off x="0" y="6480675"/>
            <a:ext cx="9988800" cy="385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12" name="Google Shape;212;p24"/>
          <p:cNvGrpSpPr/>
          <p:nvPr/>
        </p:nvGrpSpPr>
        <p:grpSpPr>
          <a:xfrm>
            <a:off x="10033788" y="6480244"/>
            <a:ext cx="2167744" cy="385764"/>
            <a:chOff x="7509358" y="6468525"/>
            <a:chExt cx="1642396" cy="389700"/>
          </a:xfrm>
        </p:grpSpPr>
        <p:sp>
          <p:nvSpPr>
            <p:cNvPr id="213" name="Google Shape;213;p24"/>
            <p:cNvSpPr/>
            <p:nvPr/>
          </p:nvSpPr>
          <p:spPr>
            <a:xfrm>
              <a:off x="7509358" y="6468525"/>
              <a:ext cx="383700" cy="389700"/>
            </a:xfrm>
            <a:prstGeom prst="rect">
              <a:avLst/>
            </a:prstGeom>
            <a:solidFill>
              <a:srgbClr val="FF6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" name="Google Shape;214;p24"/>
            <p:cNvSpPr/>
            <p:nvPr/>
          </p:nvSpPr>
          <p:spPr>
            <a:xfrm>
              <a:off x="7928924" y="6468525"/>
              <a:ext cx="383700" cy="389700"/>
            </a:xfrm>
            <a:prstGeom prst="rect">
              <a:avLst/>
            </a:prstGeom>
            <a:solidFill>
              <a:srgbClr val="7CB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215;p24"/>
            <p:cNvSpPr/>
            <p:nvPr/>
          </p:nvSpPr>
          <p:spPr>
            <a:xfrm>
              <a:off x="8348489" y="6468525"/>
              <a:ext cx="383700" cy="389700"/>
            </a:xfrm>
            <a:prstGeom prst="rect">
              <a:avLst/>
            </a:prstGeom>
            <a:solidFill>
              <a:srgbClr val="79C6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24"/>
            <p:cNvSpPr/>
            <p:nvPr/>
          </p:nvSpPr>
          <p:spPr>
            <a:xfrm>
              <a:off x="8768054" y="6468525"/>
              <a:ext cx="383700" cy="389700"/>
            </a:xfrm>
            <a:prstGeom prst="rect">
              <a:avLst/>
            </a:prstGeom>
            <a:solidFill>
              <a:srgbClr val="FED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17" name="Google Shape;217;p24"/>
          <p:cNvSpPr txBox="1">
            <a:spLocks noGrp="1"/>
          </p:cNvSpPr>
          <p:nvPr>
            <p:ph type="subTitle" idx="2"/>
          </p:nvPr>
        </p:nvSpPr>
        <p:spPr>
          <a:xfrm>
            <a:off x="737800" y="1052275"/>
            <a:ext cx="4560000" cy="432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24"/>
          <p:cNvSpPr/>
          <p:nvPr/>
        </p:nvSpPr>
        <p:spPr>
          <a:xfrm rot="5400000">
            <a:off x="551550" y="4438563"/>
            <a:ext cx="297900" cy="373600"/>
          </a:xfrm>
          <a:prstGeom prst="triangle">
            <a:avLst>
              <a:gd name="adj" fmla="val 50000"/>
            </a:avLst>
          </a:prstGeom>
          <a:solidFill>
            <a:srgbClr val="FEDC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219" name="Google Shape;219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87734" y="5350725"/>
            <a:ext cx="2363068" cy="999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0785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AA8C7-D243-FA6E-7056-14733D002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5D373-E51C-4409-94F4-5CB7589123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B443B2-8C41-47F0-9B22-665CE7FE0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769ABC-2D89-853D-77CD-AB5F1DFF3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B698C-52B6-4215-9065-84E8A1D06980}" type="datetimeFigureOut">
              <a:rPr lang="en-AU" smtClean="0"/>
              <a:t>16/01/2026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1299D1-606E-7F26-DCF1-867C29676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0EA84E-E395-B46B-1D4B-92988BA59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EDE62-F6E9-4B23-92FE-3EE60650FD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57303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FD351-482C-C207-DD99-6ECC46FB2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772147-649A-8C41-ED13-F44EB01E21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6A9BAD-60AB-8CF0-83A7-0E2864BB8C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C4115A-08C8-86D4-DCB7-D091ED90F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E16E72-3359-7BE2-A9E2-0360C5FEE7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C11202-65F4-7078-051E-FF8C8EFBF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B698C-52B6-4215-9065-84E8A1D06980}" type="datetimeFigureOut">
              <a:rPr lang="en-AU" smtClean="0"/>
              <a:t>16/01/2026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9319E4-750F-D554-A739-C3B5D0D51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16E7CA-E0A5-9266-D5E1-56A68B22F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EDE62-F6E9-4B23-92FE-3EE60650FD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43010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32E1B-FCFB-7A30-DF1D-CDE9C8FCC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EDCE2C-548E-9A33-E78A-1C1714F79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B698C-52B6-4215-9065-84E8A1D06980}" type="datetimeFigureOut">
              <a:rPr lang="en-AU" smtClean="0"/>
              <a:t>16/01/2026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E1B778-A64D-C931-BDF4-87DB3433F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EA27F9-53F4-3E45-D032-96758CF3E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EDE62-F6E9-4B23-92FE-3EE60650FD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46402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5F3EF6-605F-7146-0368-610403915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B698C-52B6-4215-9065-84E8A1D06980}" type="datetimeFigureOut">
              <a:rPr lang="en-AU" smtClean="0"/>
              <a:t>16/01/2026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33AD8-422E-1140-2609-0792CA639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A9C77-2E2D-1A68-A672-3402CA4F6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EDE62-F6E9-4B23-92FE-3EE60650FD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87272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9EB1B-4559-4F0A-8323-5C7672789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9B69A-E1BB-443A-106D-0203E74DF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01FA90-E3E4-4742-4436-4A4E4A7E94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0EF2FB-D732-AF82-2854-204590268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B698C-52B6-4215-9065-84E8A1D06980}" type="datetimeFigureOut">
              <a:rPr lang="en-AU" smtClean="0"/>
              <a:t>16/01/2026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66679E-5655-CCFC-09A5-0E3FDC5C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DDD339-7B5F-4DD1-57DC-7B08D2911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EDE62-F6E9-4B23-92FE-3EE60650FD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06540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A2C01-E28E-802D-6E89-F5B4E8286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0B1991-118F-BDD2-9301-C2823F9DF1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AD5318-3283-D1B4-E6AE-E2CDC76DBF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1EDD24-C37F-26EF-54CD-CACB1D76A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B698C-52B6-4215-9065-84E8A1D06980}" type="datetimeFigureOut">
              <a:rPr lang="en-AU" smtClean="0"/>
              <a:t>16/01/2026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B67AA-018E-A8C9-0FA3-4FBA038CE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EB5EF8-BE78-5C99-6C2F-3E98FC83A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EDE62-F6E9-4B23-92FE-3EE60650FD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06616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250E8A-75A8-A3FE-F922-7497825D9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7ECC3-116A-2E53-4AA6-695C7B4182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918431-E455-70E1-D4A2-74B711B556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7B698C-52B6-4215-9065-84E8A1D06980}" type="datetimeFigureOut">
              <a:rPr lang="en-AU" smtClean="0"/>
              <a:t>16/01/2026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61886-67F2-B925-2A5C-296788901E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D30A5-6620-DE33-CDAD-F8C2585946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EEDE62-F6E9-4B23-92FE-3EE60650FD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13473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F26522"/>
            </a:gs>
            <a:gs pos="86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Char char="●"/>
              <a:defRPr sz="18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○"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■"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●"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○"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■"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●"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○"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■"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99616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person looking at something&#10;&#10;AI-generated content may be incorrect.">
            <a:extLst>
              <a:ext uri="{FF2B5EF4-FFF2-40B4-BE49-F238E27FC236}">
                <a16:creationId xmlns:a16="http://schemas.microsoft.com/office/drawing/2014/main" id="{71E92B29-3F34-B6F7-0984-9AAB9F3BA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382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8B093-F61D-EF7B-4573-3743221C6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1B4ED67C-A81F-7C9E-9B23-4B1932C56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F9DD83-4C7A-1A23-0EA3-CB895034735E}"/>
              </a:ext>
            </a:extLst>
          </p:cNvPr>
          <p:cNvSpPr/>
          <p:nvPr/>
        </p:nvSpPr>
        <p:spPr>
          <a:xfrm>
            <a:off x="0" y="6361611"/>
            <a:ext cx="509451" cy="496389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0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31387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2FBC3B-6164-42F7-956C-51B9B291588B}"/>
              </a:ext>
            </a:extLst>
          </p:cNvPr>
          <p:cNvSpPr/>
          <p:nvPr/>
        </p:nvSpPr>
        <p:spPr>
          <a:xfrm>
            <a:off x="1969477" y="0"/>
            <a:ext cx="9407769" cy="6858000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2" name="Google Shape;242;p27"/>
          <p:cNvSpPr/>
          <p:nvPr/>
        </p:nvSpPr>
        <p:spPr>
          <a:xfrm>
            <a:off x="6705600" y="607150"/>
            <a:ext cx="4482900" cy="436650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3" name="Google Shape;243;p27"/>
          <p:cNvSpPr/>
          <p:nvPr/>
        </p:nvSpPr>
        <p:spPr>
          <a:xfrm>
            <a:off x="2196700" y="4966000"/>
            <a:ext cx="8931900" cy="1790400"/>
          </a:xfrm>
          <a:prstGeom prst="rect">
            <a:avLst/>
          </a:prstGeom>
          <a:noFill/>
          <a:ln w="38100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4" name="Google Shape;244;p27"/>
          <p:cNvSpPr/>
          <p:nvPr/>
        </p:nvSpPr>
        <p:spPr>
          <a:xfrm>
            <a:off x="2196700" y="599500"/>
            <a:ext cx="4482900" cy="4366500"/>
          </a:xfrm>
          <a:prstGeom prst="rect">
            <a:avLst/>
          </a:prstGeom>
          <a:noFill/>
          <a:ln w="38100" cap="flat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5" name="Google Shape;245;p27"/>
          <p:cNvSpPr/>
          <p:nvPr/>
        </p:nvSpPr>
        <p:spPr>
          <a:xfrm>
            <a:off x="2261275" y="5055350"/>
            <a:ext cx="4418400" cy="16401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6" name="Google Shape;246;p27"/>
          <p:cNvSpPr/>
          <p:nvPr/>
        </p:nvSpPr>
        <p:spPr>
          <a:xfrm>
            <a:off x="10362600" y="155250"/>
            <a:ext cx="738600" cy="37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7" name="Google Shape;247;p27"/>
          <p:cNvSpPr/>
          <p:nvPr/>
        </p:nvSpPr>
        <p:spPr>
          <a:xfrm>
            <a:off x="9502700" y="155250"/>
            <a:ext cx="738600" cy="37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8" name="Google Shape;248;p27"/>
          <p:cNvSpPr/>
          <p:nvPr/>
        </p:nvSpPr>
        <p:spPr>
          <a:xfrm>
            <a:off x="7544600" y="155250"/>
            <a:ext cx="1836900" cy="37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9" name="Google Shape;249;p27"/>
          <p:cNvSpPr/>
          <p:nvPr/>
        </p:nvSpPr>
        <p:spPr>
          <a:xfrm>
            <a:off x="5586500" y="155250"/>
            <a:ext cx="1836900" cy="37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0" name="Google Shape;250;p27"/>
          <p:cNvSpPr txBox="1"/>
          <p:nvPr/>
        </p:nvSpPr>
        <p:spPr>
          <a:xfrm>
            <a:off x="5535838" y="170804"/>
            <a:ext cx="7935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GB" sz="800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Designed for:</a:t>
            </a:r>
            <a:endParaRPr sz="800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1" name="Google Shape;251;p27"/>
          <p:cNvSpPr txBox="1"/>
          <p:nvPr/>
        </p:nvSpPr>
        <p:spPr>
          <a:xfrm>
            <a:off x="7519275" y="170804"/>
            <a:ext cx="7935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GB" sz="800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Designed by:</a:t>
            </a:r>
            <a:endParaRPr sz="800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2" name="Google Shape;252;p27"/>
          <p:cNvSpPr txBox="1"/>
          <p:nvPr/>
        </p:nvSpPr>
        <p:spPr>
          <a:xfrm>
            <a:off x="9447800" y="120700"/>
            <a:ext cx="7935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GB" sz="800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Date:</a:t>
            </a:r>
            <a:endParaRPr sz="800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3" name="Google Shape;253;p27"/>
          <p:cNvSpPr txBox="1"/>
          <p:nvPr/>
        </p:nvSpPr>
        <p:spPr>
          <a:xfrm>
            <a:off x="10335150" y="120700"/>
            <a:ext cx="7935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GB" sz="800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Version:</a:t>
            </a:r>
            <a:endParaRPr sz="800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4" name="Google Shape;254;p27"/>
          <p:cNvSpPr txBox="1"/>
          <p:nvPr/>
        </p:nvSpPr>
        <p:spPr>
          <a:xfrm>
            <a:off x="2261275" y="5055350"/>
            <a:ext cx="15690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GB" sz="1200" b="1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Cash Outflow</a:t>
            </a:r>
            <a:endParaRPr sz="1200" b="1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5" name="Google Shape;255;p27"/>
          <p:cNvSpPr txBox="1"/>
          <p:nvPr/>
        </p:nvSpPr>
        <p:spPr>
          <a:xfrm>
            <a:off x="2261275" y="4083113"/>
            <a:ext cx="9840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GB" sz="1200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Mission</a:t>
            </a:r>
            <a:endParaRPr sz="1200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6" name="Google Shape;256;p27"/>
          <p:cNvSpPr/>
          <p:nvPr/>
        </p:nvSpPr>
        <p:spPr>
          <a:xfrm>
            <a:off x="2261275" y="712425"/>
            <a:ext cx="2173500" cy="41964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7" name="Google Shape;257;p27"/>
          <p:cNvSpPr/>
          <p:nvPr/>
        </p:nvSpPr>
        <p:spPr>
          <a:xfrm>
            <a:off x="4434619" y="712425"/>
            <a:ext cx="2173500" cy="2098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8" name="Google Shape;258;p27"/>
          <p:cNvSpPr/>
          <p:nvPr/>
        </p:nvSpPr>
        <p:spPr>
          <a:xfrm>
            <a:off x="6736075" y="712425"/>
            <a:ext cx="2181000" cy="2098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9" name="Google Shape;259;p27"/>
          <p:cNvSpPr/>
          <p:nvPr/>
        </p:nvSpPr>
        <p:spPr>
          <a:xfrm>
            <a:off x="8917149" y="712425"/>
            <a:ext cx="2181000" cy="2098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0" name="Google Shape;260;p27"/>
          <p:cNvSpPr/>
          <p:nvPr/>
        </p:nvSpPr>
        <p:spPr>
          <a:xfrm>
            <a:off x="6736075" y="2810625"/>
            <a:ext cx="2181000" cy="2098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1" name="Google Shape;261;p27"/>
          <p:cNvSpPr/>
          <p:nvPr/>
        </p:nvSpPr>
        <p:spPr>
          <a:xfrm>
            <a:off x="8917149" y="2810625"/>
            <a:ext cx="2181000" cy="2098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2" name="Google Shape;262;p27"/>
          <p:cNvSpPr/>
          <p:nvPr/>
        </p:nvSpPr>
        <p:spPr>
          <a:xfrm>
            <a:off x="4434545" y="2810625"/>
            <a:ext cx="2173500" cy="2098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3" name="Google Shape;263;p27"/>
          <p:cNvSpPr/>
          <p:nvPr/>
        </p:nvSpPr>
        <p:spPr>
          <a:xfrm>
            <a:off x="6679600" y="5055350"/>
            <a:ext cx="4418400" cy="16401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4" name="Google Shape;264;p27"/>
          <p:cNvSpPr txBox="1"/>
          <p:nvPr/>
        </p:nvSpPr>
        <p:spPr>
          <a:xfrm>
            <a:off x="2261275" y="712425"/>
            <a:ext cx="21735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GB" sz="1200" b="1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Contacts and Partners</a:t>
            </a:r>
            <a:endParaRPr sz="1200" b="1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5" name="Google Shape;265;p27"/>
          <p:cNvSpPr txBox="1"/>
          <p:nvPr/>
        </p:nvSpPr>
        <p:spPr>
          <a:xfrm>
            <a:off x="4434550" y="712425"/>
            <a:ext cx="21735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GB" sz="1200" b="1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Comms Channels</a:t>
            </a:r>
            <a:endParaRPr sz="1200" b="1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6" name="Google Shape;266;p27"/>
          <p:cNvSpPr txBox="1"/>
          <p:nvPr/>
        </p:nvSpPr>
        <p:spPr>
          <a:xfrm>
            <a:off x="4434550" y="2810625"/>
            <a:ext cx="21735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GB" sz="1200" b="1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Comms Plan</a:t>
            </a:r>
            <a:endParaRPr sz="1200" b="1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7" name="Google Shape;267;p27"/>
          <p:cNvSpPr txBox="1"/>
          <p:nvPr/>
        </p:nvSpPr>
        <p:spPr>
          <a:xfrm>
            <a:off x="6679600" y="5055350"/>
            <a:ext cx="21735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GB" sz="1200" b="1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Cash Inflow</a:t>
            </a:r>
            <a:endParaRPr sz="1200" b="1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8" name="Google Shape;268;p27"/>
          <p:cNvSpPr txBox="1"/>
          <p:nvPr/>
        </p:nvSpPr>
        <p:spPr>
          <a:xfrm>
            <a:off x="6743575" y="2872775"/>
            <a:ext cx="21735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GB" sz="1200" b="1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Resources, Assets or Locations</a:t>
            </a:r>
            <a:endParaRPr sz="1200" b="1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9" name="Google Shape;269;p27"/>
          <p:cNvSpPr txBox="1"/>
          <p:nvPr/>
        </p:nvSpPr>
        <p:spPr>
          <a:xfrm>
            <a:off x="6739825" y="712425"/>
            <a:ext cx="21735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GB" sz="1200" b="1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Business Activities</a:t>
            </a:r>
            <a:endParaRPr sz="1200" b="1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0" name="Google Shape;270;p27"/>
          <p:cNvSpPr txBox="1"/>
          <p:nvPr/>
        </p:nvSpPr>
        <p:spPr>
          <a:xfrm>
            <a:off x="8920900" y="712425"/>
            <a:ext cx="21735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GB" sz="1200" b="1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Key Risks</a:t>
            </a:r>
            <a:endParaRPr sz="1200" b="1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1" name="Google Shape;271;p27"/>
          <p:cNvSpPr txBox="1"/>
          <p:nvPr/>
        </p:nvSpPr>
        <p:spPr>
          <a:xfrm>
            <a:off x="8920900" y="2810625"/>
            <a:ext cx="21735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GB" sz="1200" b="1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Insurances</a:t>
            </a:r>
            <a:endParaRPr sz="1200" b="1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2" name="Google Shape;272;p27"/>
          <p:cNvSpPr txBox="1"/>
          <p:nvPr/>
        </p:nvSpPr>
        <p:spPr>
          <a:xfrm>
            <a:off x="2282550" y="155400"/>
            <a:ext cx="33039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GB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Business Continuity Canvas</a:t>
            </a:r>
            <a:endParaRPr b="1" kern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3" name="Google Shape;273;p27"/>
          <p:cNvSpPr txBox="1"/>
          <p:nvPr/>
        </p:nvSpPr>
        <p:spPr>
          <a:xfrm>
            <a:off x="2222700" y="2055634"/>
            <a:ext cx="2173500" cy="10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GB" sz="1600" b="1" kern="0" dirty="0">
                <a:solidFill>
                  <a:srgbClr val="7CB7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Communication</a:t>
            </a:r>
            <a:endParaRPr sz="1600" b="1" kern="0" dirty="0">
              <a:solidFill>
                <a:srgbClr val="7CB7D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ctr">
              <a:buClr>
                <a:srgbClr val="000000"/>
              </a:buClr>
            </a:pPr>
            <a:r>
              <a:rPr lang="en-GB" sz="1600" kern="0" dirty="0">
                <a:solidFill>
                  <a:srgbClr val="7CB7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do we communicate?</a:t>
            </a:r>
            <a:endParaRPr sz="1600" kern="0" dirty="0">
              <a:solidFill>
                <a:srgbClr val="7CB7D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4" name="Google Shape;274;p27"/>
          <p:cNvSpPr txBox="1"/>
          <p:nvPr/>
        </p:nvSpPr>
        <p:spPr>
          <a:xfrm>
            <a:off x="6697375" y="1435875"/>
            <a:ext cx="2258400" cy="11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GB" sz="1600" b="1" kern="0" dirty="0">
                <a:solidFill>
                  <a:srgbClr val="FF6F6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Operations</a:t>
            </a:r>
            <a:endParaRPr sz="1600" b="1" kern="0" dirty="0">
              <a:solidFill>
                <a:srgbClr val="FF6F6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ctr">
              <a:buClr>
                <a:srgbClr val="000000"/>
              </a:buClr>
            </a:pPr>
            <a:r>
              <a:rPr lang="en-GB" sz="1600" kern="0" dirty="0">
                <a:solidFill>
                  <a:srgbClr val="FF6F6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do we pivot our business operations?</a:t>
            </a:r>
            <a:endParaRPr sz="1600" kern="0" dirty="0">
              <a:solidFill>
                <a:srgbClr val="FF6F6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5" name="Google Shape;275;p27"/>
          <p:cNvSpPr txBox="1"/>
          <p:nvPr/>
        </p:nvSpPr>
        <p:spPr>
          <a:xfrm>
            <a:off x="3206988" y="5456700"/>
            <a:ext cx="2526900" cy="10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GB" sz="1600" b="1" kern="0" dirty="0">
                <a:solidFill>
                  <a:srgbClr val="79C69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Cash</a:t>
            </a:r>
            <a:endParaRPr sz="1600" b="1" kern="0" dirty="0">
              <a:solidFill>
                <a:srgbClr val="79C69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ctr">
              <a:buClr>
                <a:srgbClr val="000000"/>
              </a:buClr>
            </a:pPr>
            <a:r>
              <a:rPr lang="en-GB" sz="1600" kern="0" dirty="0">
                <a:solidFill>
                  <a:srgbClr val="79C69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do we ensure financial stability?</a:t>
            </a:r>
            <a:endParaRPr sz="1600" kern="0" dirty="0">
              <a:solidFill>
                <a:srgbClr val="79C69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17DD6B-FC34-4928-A1E8-461EABA631A1}"/>
              </a:ext>
            </a:extLst>
          </p:cNvPr>
          <p:cNvSpPr/>
          <p:nvPr/>
        </p:nvSpPr>
        <p:spPr>
          <a:xfrm>
            <a:off x="0" y="6361611"/>
            <a:ext cx="509451" cy="496389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000" b="1" dirty="0"/>
              <a:t>3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41">
          <a:extLst>
            <a:ext uri="{FF2B5EF4-FFF2-40B4-BE49-F238E27FC236}">
              <a16:creationId xmlns:a16="http://schemas.microsoft.com/office/drawing/2014/main" id="{4819AA53-9834-AD44-1487-43B02BAAF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A538414-D1C0-A0FB-0CBD-91D4CB2E1B90}"/>
              </a:ext>
            </a:extLst>
          </p:cNvPr>
          <p:cNvSpPr/>
          <p:nvPr/>
        </p:nvSpPr>
        <p:spPr>
          <a:xfrm>
            <a:off x="1969477" y="0"/>
            <a:ext cx="9407769" cy="6858000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Google Shape;280;p28">
            <a:extLst>
              <a:ext uri="{FF2B5EF4-FFF2-40B4-BE49-F238E27FC236}">
                <a16:creationId xmlns:a16="http://schemas.microsoft.com/office/drawing/2014/main" id="{1E3D8F6C-CF96-C99D-FE83-619764A3CEAC}"/>
              </a:ext>
            </a:extLst>
          </p:cNvPr>
          <p:cNvSpPr/>
          <p:nvPr/>
        </p:nvSpPr>
        <p:spPr>
          <a:xfrm>
            <a:off x="2202660" y="5061315"/>
            <a:ext cx="4418400" cy="16401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Google Shape;281;p28">
            <a:extLst>
              <a:ext uri="{FF2B5EF4-FFF2-40B4-BE49-F238E27FC236}">
                <a16:creationId xmlns:a16="http://schemas.microsoft.com/office/drawing/2014/main" id="{3F20C241-F7F4-A5DA-AAD2-A3C27768672F}"/>
              </a:ext>
            </a:extLst>
          </p:cNvPr>
          <p:cNvSpPr/>
          <p:nvPr/>
        </p:nvSpPr>
        <p:spPr>
          <a:xfrm>
            <a:off x="10303985" y="161215"/>
            <a:ext cx="738600" cy="37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Google Shape;282;p28">
            <a:extLst>
              <a:ext uri="{FF2B5EF4-FFF2-40B4-BE49-F238E27FC236}">
                <a16:creationId xmlns:a16="http://schemas.microsoft.com/office/drawing/2014/main" id="{96CA5F17-9165-13AB-BFC3-E55452FE28EA}"/>
              </a:ext>
            </a:extLst>
          </p:cNvPr>
          <p:cNvSpPr/>
          <p:nvPr/>
        </p:nvSpPr>
        <p:spPr>
          <a:xfrm>
            <a:off x="9444085" y="161215"/>
            <a:ext cx="738600" cy="37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Google Shape;283;p28">
            <a:extLst>
              <a:ext uri="{FF2B5EF4-FFF2-40B4-BE49-F238E27FC236}">
                <a16:creationId xmlns:a16="http://schemas.microsoft.com/office/drawing/2014/main" id="{8F89970A-84CE-C1D0-A28E-D3AEAE26983D}"/>
              </a:ext>
            </a:extLst>
          </p:cNvPr>
          <p:cNvSpPr/>
          <p:nvPr/>
        </p:nvSpPr>
        <p:spPr>
          <a:xfrm>
            <a:off x="7485985" y="161215"/>
            <a:ext cx="1836900" cy="37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Google Shape;284;p28">
            <a:extLst>
              <a:ext uri="{FF2B5EF4-FFF2-40B4-BE49-F238E27FC236}">
                <a16:creationId xmlns:a16="http://schemas.microsoft.com/office/drawing/2014/main" id="{75814EBE-C680-307C-5AC2-48AB2FC16926}"/>
              </a:ext>
            </a:extLst>
          </p:cNvPr>
          <p:cNvSpPr/>
          <p:nvPr/>
        </p:nvSpPr>
        <p:spPr>
          <a:xfrm>
            <a:off x="5527885" y="161215"/>
            <a:ext cx="1836900" cy="37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" name="Google Shape;285;p28">
            <a:extLst>
              <a:ext uri="{FF2B5EF4-FFF2-40B4-BE49-F238E27FC236}">
                <a16:creationId xmlns:a16="http://schemas.microsoft.com/office/drawing/2014/main" id="{556CF30C-7BFB-D6FA-6BBD-719018979AC0}"/>
              </a:ext>
            </a:extLst>
          </p:cNvPr>
          <p:cNvSpPr txBox="1"/>
          <p:nvPr/>
        </p:nvSpPr>
        <p:spPr>
          <a:xfrm>
            <a:off x="5477223" y="176769"/>
            <a:ext cx="7935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Helvetica Neue"/>
                <a:ea typeface="Helvetica Neue"/>
                <a:cs typeface="Helvetica Neue"/>
                <a:sym typeface="Helvetica Neue"/>
              </a:rPr>
              <a:t>Designed for: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" name="Google Shape;286;p28">
            <a:extLst>
              <a:ext uri="{FF2B5EF4-FFF2-40B4-BE49-F238E27FC236}">
                <a16:creationId xmlns:a16="http://schemas.microsoft.com/office/drawing/2014/main" id="{5B39EC86-0695-F1EE-AE9D-C67F98264DF6}"/>
              </a:ext>
            </a:extLst>
          </p:cNvPr>
          <p:cNvSpPr txBox="1"/>
          <p:nvPr/>
        </p:nvSpPr>
        <p:spPr>
          <a:xfrm>
            <a:off x="7458535" y="191787"/>
            <a:ext cx="7935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Helvetica Neue"/>
                <a:ea typeface="Helvetica Neue"/>
                <a:cs typeface="Helvetica Neue"/>
                <a:sym typeface="Helvetica Neue"/>
              </a:rPr>
              <a:t>Designed by: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Google Shape;287;p28">
            <a:extLst>
              <a:ext uri="{FF2B5EF4-FFF2-40B4-BE49-F238E27FC236}">
                <a16:creationId xmlns:a16="http://schemas.microsoft.com/office/drawing/2014/main" id="{79AD337F-EE82-A67E-EC10-280F33D196A0}"/>
              </a:ext>
            </a:extLst>
          </p:cNvPr>
          <p:cNvSpPr txBox="1"/>
          <p:nvPr/>
        </p:nvSpPr>
        <p:spPr>
          <a:xfrm>
            <a:off x="9389185" y="126665"/>
            <a:ext cx="7935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Helvetica Neue"/>
                <a:ea typeface="Helvetica Neue"/>
                <a:cs typeface="Helvetica Neue"/>
                <a:sym typeface="Helvetica Neue"/>
              </a:rPr>
              <a:t>Date: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Google Shape;288;p28">
            <a:extLst>
              <a:ext uri="{FF2B5EF4-FFF2-40B4-BE49-F238E27FC236}">
                <a16:creationId xmlns:a16="http://schemas.microsoft.com/office/drawing/2014/main" id="{21BA20C6-2709-37B0-C625-9BE3B24CACF0}"/>
              </a:ext>
            </a:extLst>
          </p:cNvPr>
          <p:cNvSpPr txBox="1"/>
          <p:nvPr/>
        </p:nvSpPr>
        <p:spPr>
          <a:xfrm>
            <a:off x="10276535" y="126665"/>
            <a:ext cx="7935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Helvetica Neue"/>
                <a:ea typeface="Helvetica Neue"/>
                <a:cs typeface="Helvetica Neue"/>
                <a:sym typeface="Helvetica Neue"/>
              </a:rPr>
              <a:t>Version: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Google Shape;289;p28">
            <a:extLst>
              <a:ext uri="{FF2B5EF4-FFF2-40B4-BE49-F238E27FC236}">
                <a16:creationId xmlns:a16="http://schemas.microsoft.com/office/drawing/2014/main" id="{F024A7F2-EBCC-4B38-5AE8-DDFBBD0A0BB7}"/>
              </a:ext>
            </a:extLst>
          </p:cNvPr>
          <p:cNvSpPr txBox="1"/>
          <p:nvPr/>
        </p:nvSpPr>
        <p:spPr>
          <a:xfrm>
            <a:off x="2202660" y="5061315"/>
            <a:ext cx="15690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Helvetica Neue"/>
                <a:ea typeface="Helvetica Neue"/>
                <a:cs typeface="Helvetica Neue"/>
                <a:sym typeface="Helvetica Neue"/>
              </a:rPr>
              <a:t>Cash Outflow</a:t>
            </a:r>
            <a:endParaRPr sz="12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Google Shape;290;p28">
            <a:extLst>
              <a:ext uri="{FF2B5EF4-FFF2-40B4-BE49-F238E27FC236}">
                <a16:creationId xmlns:a16="http://schemas.microsoft.com/office/drawing/2014/main" id="{B548E877-742B-B583-EFA8-33F22D73AD56}"/>
              </a:ext>
            </a:extLst>
          </p:cNvPr>
          <p:cNvSpPr txBox="1"/>
          <p:nvPr/>
        </p:nvSpPr>
        <p:spPr>
          <a:xfrm>
            <a:off x="2202660" y="4089078"/>
            <a:ext cx="9840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elvetica Neue"/>
                <a:ea typeface="Helvetica Neue"/>
                <a:cs typeface="Helvetica Neue"/>
                <a:sym typeface="Helvetica Neue"/>
              </a:rPr>
              <a:t>Mission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" name="Google Shape;291;p28">
            <a:extLst>
              <a:ext uri="{FF2B5EF4-FFF2-40B4-BE49-F238E27FC236}">
                <a16:creationId xmlns:a16="http://schemas.microsoft.com/office/drawing/2014/main" id="{39F56215-8252-B13F-BDB1-EB38541AB80A}"/>
              </a:ext>
            </a:extLst>
          </p:cNvPr>
          <p:cNvSpPr/>
          <p:nvPr/>
        </p:nvSpPr>
        <p:spPr>
          <a:xfrm>
            <a:off x="2202660" y="718390"/>
            <a:ext cx="2173500" cy="41964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" name="Google Shape;292;p28">
            <a:extLst>
              <a:ext uri="{FF2B5EF4-FFF2-40B4-BE49-F238E27FC236}">
                <a16:creationId xmlns:a16="http://schemas.microsoft.com/office/drawing/2014/main" id="{45790A8D-6B1C-8449-66D5-F3BB9DAD8982}"/>
              </a:ext>
            </a:extLst>
          </p:cNvPr>
          <p:cNvSpPr/>
          <p:nvPr/>
        </p:nvSpPr>
        <p:spPr>
          <a:xfrm>
            <a:off x="4376004" y="718390"/>
            <a:ext cx="2173500" cy="2098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" name="Google Shape;293;p28">
            <a:extLst>
              <a:ext uri="{FF2B5EF4-FFF2-40B4-BE49-F238E27FC236}">
                <a16:creationId xmlns:a16="http://schemas.microsoft.com/office/drawing/2014/main" id="{9E16CA84-F01A-FB60-917F-2B59B4D02B79}"/>
              </a:ext>
            </a:extLst>
          </p:cNvPr>
          <p:cNvSpPr/>
          <p:nvPr/>
        </p:nvSpPr>
        <p:spPr>
          <a:xfrm>
            <a:off x="6677460" y="718390"/>
            <a:ext cx="2181000" cy="2098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" name="Google Shape;294;p28">
            <a:extLst>
              <a:ext uri="{FF2B5EF4-FFF2-40B4-BE49-F238E27FC236}">
                <a16:creationId xmlns:a16="http://schemas.microsoft.com/office/drawing/2014/main" id="{9B7AE673-D451-84A3-83D3-AC8E37B62417}"/>
              </a:ext>
            </a:extLst>
          </p:cNvPr>
          <p:cNvSpPr/>
          <p:nvPr/>
        </p:nvSpPr>
        <p:spPr>
          <a:xfrm>
            <a:off x="8858534" y="718390"/>
            <a:ext cx="2181000" cy="2098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" name="Google Shape;295;p28">
            <a:extLst>
              <a:ext uri="{FF2B5EF4-FFF2-40B4-BE49-F238E27FC236}">
                <a16:creationId xmlns:a16="http://schemas.microsoft.com/office/drawing/2014/main" id="{E638E9D7-069C-E732-4216-5BE339F3EB5B}"/>
              </a:ext>
            </a:extLst>
          </p:cNvPr>
          <p:cNvSpPr/>
          <p:nvPr/>
        </p:nvSpPr>
        <p:spPr>
          <a:xfrm>
            <a:off x="6677460" y="2816590"/>
            <a:ext cx="2181000" cy="2098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" name="Google Shape;296;p28">
            <a:extLst>
              <a:ext uri="{FF2B5EF4-FFF2-40B4-BE49-F238E27FC236}">
                <a16:creationId xmlns:a16="http://schemas.microsoft.com/office/drawing/2014/main" id="{C84679A2-0A8A-55C9-3F0F-8157D3A7CC2C}"/>
              </a:ext>
            </a:extLst>
          </p:cNvPr>
          <p:cNvSpPr/>
          <p:nvPr/>
        </p:nvSpPr>
        <p:spPr>
          <a:xfrm>
            <a:off x="8858534" y="2816590"/>
            <a:ext cx="2181000" cy="2098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" name="Google Shape;297;p28">
            <a:extLst>
              <a:ext uri="{FF2B5EF4-FFF2-40B4-BE49-F238E27FC236}">
                <a16:creationId xmlns:a16="http://schemas.microsoft.com/office/drawing/2014/main" id="{667F69C6-8F2A-D387-D259-AAE951E5E985}"/>
              </a:ext>
            </a:extLst>
          </p:cNvPr>
          <p:cNvSpPr/>
          <p:nvPr/>
        </p:nvSpPr>
        <p:spPr>
          <a:xfrm>
            <a:off x="4375930" y="2816590"/>
            <a:ext cx="2173500" cy="2098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" name="Google Shape;298;p28">
            <a:extLst>
              <a:ext uri="{FF2B5EF4-FFF2-40B4-BE49-F238E27FC236}">
                <a16:creationId xmlns:a16="http://schemas.microsoft.com/office/drawing/2014/main" id="{54FD4A51-79FB-83DE-B85E-2D9CC71DF845}"/>
              </a:ext>
            </a:extLst>
          </p:cNvPr>
          <p:cNvSpPr/>
          <p:nvPr/>
        </p:nvSpPr>
        <p:spPr>
          <a:xfrm>
            <a:off x="6620985" y="5061315"/>
            <a:ext cx="4418400" cy="16401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Google Shape;299;p28">
            <a:extLst>
              <a:ext uri="{FF2B5EF4-FFF2-40B4-BE49-F238E27FC236}">
                <a16:creationId xmlns:a16="http://schemas.microsoft.com/office/drawing/2014/main" id="{1822F3BE-BBFA-CAD3-3827-33EA58C4C343}"/>
              </a:ext>
            </a:extLst>
          </p:cNvPr>
          <p:cNvSpPr txBox="1"/>
          <p:nvPr/>
        </p:nvSpPr>
        <p:spPr>
          <a:xfrm>
            <a:off x="2202660" y="718390"/>
            <a:ext cx="21735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Helvetica Neue"/>
                <a:ea typeface="Helvetica Neue"/>
                <a:cs typeface="Helvetica Neue"/>
                <a:sym typeface="Helvetica Neue"/>
              </a:rPr>
              <a:t>Contacts and Partners</a:t>
            </a:r>
            <a:endParaRPr sz="12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" name="Google Shape;300;p28">
            <a:extLst>
              <a:ext uri="{FF2B5EF4-FFF2-40B4-BE49-F238E27FC236}">
                <a16:creationId xmlns:a16="http://schemas.microsoft.com/office/drawing/2014/main" id="{1E298B17-7311-4BC8-5810-8406E1C6E268}"/>
              </a:ext>
            </a:extLst>
          </p:cNvPr>
          <p:cNvSpPr txBox="1"/>
          <p:nvPr/>
        </p:nvSpPr>
        <p:spPr>
          <a:xfrm>
            <a:off x="4375935" y="718390"/>
            <a:ext cx="21735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Helvetica Neue"/>
                <a:ea typeface="Helvetica Neue"/>
                <a:cs typeface="Helvetica Neue"/>
                <a:sym typeface="Helvetica Neue"/>
              </a:rPr>
              <a:t>Comms Channels</a:t>
            </a:r>
            <a:endParaRPr sz="12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" name="Google Shape;301;p28">
            <a:extLst>
              <a:ext uri="{FF2B5EF4-FFF2-40B4-BE49-F238E27FC236}">
                <a16:creationId xmlns:a16="http://schemas.microsoft.com/office/drawing/2014/main" id="{BF8DC5DC-2E0B-FE06-B859-593C6C89374E}"/>
              </a:ext>
            </a:extLst>
          </p:cNvPr>
          <p:cNvSpPr txBox="1"/>
          <p:nvPr/>
        </p:nvSpPr>
        <p:spPr>
          <a:xfrm>
            <a:off x="4375935" y="2816590"/>
            <a:ext cx="21735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Helvetica Neue"/>
                <a:ea typeface="Helvetica Neue"/>
                <a:cs typeface="Helvetica Neue"/>
                <a:sym typeface="Helvetica Neue"/>
              </a:rPr>
              <a:t>Comms Plan</a:t>
            </a:r>
            <a:endParaRPr sz="12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" name="Google Shape;302;p28">
            <a:extLst>
              <a:ext uri="{FF2B5EF4-FFF2-40B4-BE49-F238E27FC236}">
                <a16:creationId xmlns:a16="http://schemas.microsoft.com/office/drawing/2014/main" id="{A4377438-0589-7DE2-B42C-266E9D77916A}"/>
              </a:ext>
            </a:extLst>
          </p:cNvPr>
          <p:cNvSpPr txBox="1"/>
          <p:nvPr/>
        </p:nvSpPr>
        <p:spPr>
          <a:xfrm>
            <a:off x="6620985" y="5061315"/>
            <a:ext cx="21735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Helvetica Neue"/>
                <a:ea typeface="Helvetica Neue"/>
                <a:cs typeface="Helvetica Neue"/>
                <a:sym typeface="Helvetica Neue"/>
              </a:rPr>
              <a:t>Cash Inflow</a:t>
            </a:r>
            <a:endParaRPr sz="12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" name="Google Shape;303;p28">
            <a:extLst>
              <a:ext uri="{FF2B5EF4-FFF2-40B4-BE49-F238E27FC236}">
                <a16:creationId xmlns:a16="http://schemas.microsoft.com/office/drawing/2014/main" id="{98DA8E7B-9CE9-A617-2699-5E59326666C8}"/>
              </a:ext>
            </a:extLst>
          </p:cNvPr>
          <p:cNvSpPr txBox="1"/>
          <p:nvPr/>
        </p:nvSpPr>
        <p:spPr>
          <a:xfrm>
            <a:off x="6684960" y="2889853"/>
            <a:ext cx="21735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Helvetica Neue"/>
                <a:ea typeface="Helvetica Neue"/>
                <a:cs typeface="Helvetica Neue"/>
                <a:sym typeface="Helvetica Neue"/>
              </a:rPr>
              <a:t>Resources, Assets or Locations</a:t>
            </a:r>
            <a:endParaRPr sz="12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" name="Google Shape;304;p28">
            <a:extLst>
              <a:ext uri="{FF2B5EF4-FFF2-40B4-BE49-F238E27FC236}">
                <a16:creationId xmlns:a16="http://schemas.microsoft.com/office/drawing/2014/main" id="{ECDDE201-283A-308C-F45D-52CDCC2F891F}"/>
              </a:ext>
            </a:extLst>
          </p:cNvPr>
          <p:cNvSpPr txBox="1"/>
          <p:nvPr/>
        </p:nvSpPr>
        <p:spPr>
          <a:xfrm>
            <a:off x="6681210" y="718390"/>
            <a:ext cx="21735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Helvetica Neue"/>
                <a:ea typeface="Helvetica Neue"/>
                <a:cs typeface="Helvetica Neue"/>
                <a:sym typeface="Helvetica Neue"/>
              </a:rPr>
              <a:t>Business Activities</a:t>
            </a:r>
            <a:endParaRPr sz="12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" name="Google Shape;305;p28">
            <a:extLst>
              <a:ext uri="{FF2B5EF4-FFF2-40B4-BE49-F238E27FC236}">
                <a16:creationId xmlns:a16="http://schemas.microsoft.com/office/drawing/2014/main" id="{950C07BD-697B-147A-A5C7-BA002AE516AC}"/>
              </a:ext>
            </a:extLst>
          </p:cNvPr>
          <p:cNvSpPr txBox="1"/>
          <p:nvPr/>
        </p:nvSpPr>
        <p:spPr>
          <a:xfrm>
            <a:off x="8862285" y="718390"/>
            <a:ext cx="21735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Helvetica Neue"/>
                <a:ea typeface="Helvetica Neue"/>
                <a:cs typeface="Helvetica Neue"/>
                <a:sym typeface="Helvetica Neue"/>
              </a:rPr>
              <a:t>Key Risks</a:t>
            </a:r>
            <a:endParaRPr sz="12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" name="Google Shape;306;p28">
            <a:extLst>
              <a:ext uri="{FF2B5EF4-FFF2-40B4-BE49-F238E27FC236}">
                <a16:creationId xmlns:a16="http://schemas.microsoft.com/office/drawing/2014/main" id="{90FB0CD7-5A91-BBCF-E84E-155379001D78}"/>
              </a:ext>
            </a:extLst>
          </p:cNvPr>
          <p:cNvSpPr txBox="1"/>
          <p:nvPr/>
        </p:nvSpPr>
        <p:spPr>
          <a:xfrm>
            <a:off x="8862285" y="2816590"/>
            <a:ext cx="21735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Helvetica Neue"/>
                <a:ea typeface="Helvetica Neue"/>
                <a:cs typeface="Helvetica Neue"/>
                <a:sym typeface="Helvetica Neue"/>
              </a:rPr>
              <a:t>Insurances</a:t>
            </a:r>
            <a:endParaRPr sz="12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" name="Google Shape;307;p28">
            <a:extLst>
              <a:ext uri="{FF2B5EF4-FFF2-40B4-BE49-F238E27FC236}">
                <a16:creationId xmlns:a16="http://schemas.microsoft.com/office/drawing/2014/main" id="{79A01068-7107-2801-AAE8-FAC5814ED84B}"/>
              </a:ext>
            </a:extLst>
          </p:cNvPr>
          <p:cNvSpPr txBox="1"/>
          <p:nvPr/>
        </p:nvSpPr>
        <p:spPr>
          <a:xfrm>
            <a:off x="2198910" y="1032490"/>
            <a:ext cx="2181000" cy="38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Internal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66700" lvl="0" indent="-24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Xx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External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69999" lvl="0" indent="-24349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xx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" name="Google Shape;308;p28">
            <a:extLst>
              <a:ext uri="{FF2B5EF4-FFF2-40B4-BE49-F238E27FC236}">
                <a16:creationId xmlns:a16="http://schemas.microsoft.com/office/drawing/2014/main" id="{FD201AA3-A2C4-16E7-9DA6-9EFA069CBEE2}"/>
              </a:ext>
            </a:extLst>
          </p:cNvPr>
          <p:cNvSpPr txBox="1"/>
          <p:nvPr/>
        </p:nvSpPr>
        <p:spPr>
          <a:xfrm>
            <a:off x="4372260" y="981615"/>
            <a:ext cx="2181000" cy="18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Online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69999" lvl="0" indent="-24349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Xx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Offline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69999" lvl="0" indent="-24349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xx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" name="Google Shape;309;p28">
            <a:extLst>
              <a:ext uri="{FF2B5EF4-FFF2-40B4-BE49-F238E27FC236}">
                <a16:creationId xmlns:a16="http://schemas.microsoft.com/office/drawing/2014/main" id="{E43BE2C2-0D53-D5CA-D827-77D5CCD8BC2F}"/>
              </a:ext>
            </a:extLst>
          </p:cNvPr>
          <p:cNvSpPr txBox="1"/>
          <p:nvPr/>
        </p:nvSpPr>
        <p:spPr>
          <a:xfrm>
            <a:off x="4372185" y="3061615"/>
            <a:ext cx="2181000" cy="18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t" anchorCtr="0">
            <a:noAutofit/>
          </a:bodyPr>
          <a:lstStyle/>
          <a:p>
            <a:pPr marL="269999" lvl="0" indent="-24349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Key audiences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69999" lvl="0" indent="-24349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Key messages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" name="Google Shape;310;p28">
            <a:extLst>
              <a:ext uri="{FF2B5EF4-FFF2-40B4-BE49-F238E27FC236}">
                <a16:creationId xmlns:a16="http://schemas.microsoft.com/office/drawing/2014/main" id="{DF8A72A1-49B6-2AF6-4B5B-FE42575AE845}"/>
              </a:ext>
            </a:extLst>
          </p:cNvPr>
          <p:cNvSpPr txBox="1"/>
          <p:nvPr/>
        </p:nvSpPr>
        <p:spPr>
          <a:xfrm>
            <a:off x="6681198" y="981615"/>
            <a:ext cx="2181000" cy="18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t" anchorCtr="0">
            <a:noAutofit/>
          </a:bodyPr>
          <a:lstStyle/>
          <a:p>
            <a:pPr marL="269999" lvl="0" indent="-24349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Business activities/functions	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" name="Google Shape;311;p28">
            <a:extLst>
              <a:ext uri="{FF2B5EF4-FFF2-40B4-BE49-F238E27FC236}">
                <a16:creationId xmlns:a16="http://schemas.microsoft.com/office/drawing/2014/main" id="{439FE819-C8A6-AC53-B81C-A4B5C084A9D4}"/>
              </a:ext>
            </a:extLst>
          </p:cNvPr>
          <p:cNvSpPr txBox="1"/>
          <p:nvPr/>
        </p:nvSpPr>
        <p:spPr>
          <a:xfrm>
            <a:off x="8858535" y="3061615"/>
            <a:ext cx="2181000" cy="18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t" anchorCtr="0">
            <a:noAutofit/>
          </a:bodyPr>
          <a:lstStyle/>
          <a:p>
            <a:pPr marL="269999" lvl="0" indent="-24349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Key policy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" name="Google Shape;312;p28">
            <a:extLst>
              <a:ext uri="{FF2B5EF4-FFF2-40B4-BE49-F238E27FC236}">
                <a16:creationId xmlns:a16="http://schemas.microsoft.com/office/drawing/2014/main" id="{8B7AA0E9-9A83-BA4A-AECB-A51BE7CC2F5D}"/>
              </a:ext>
            </a:extLst>
          </p:cNvPr>
          <p:cNvSpPr txBox="1"/>
          <p:nvPr/>
        </p:nvSpPr>
        <p:spPr>
          <a:xfrm>
            <a:off x="6681210" y="3061615"/>
            <a:ext cx="2181000" cy="18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" name="Google Shape;313;p28">
            <a:extLst>
              <a:ext uri="{FF2B5EF4-FFF2-40B4-BE49-F238E27FC236}">
                <a16:creationId xmlns:a16="http://schemas.microsoft.com/office/drawing/2014/main" id="{527178E9-182A-8D34-310C-4FCD1CB21CB5}"/>
              </a:ext>
            </a:extLst>
          </p:cNvPr>
          <p:cNvSpPr txBox="1"/>
          <p:nvPr/>
        </p:nvSpPr>
        <p:spPr>
          <a:xfrm>
            <a:off x="2202660" y="5276565"/>
            <a:ext cx="4418400" cy="13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t" anchorCtr="0">
            <a:noAutofit/>
          </a:bodyPr>
          <a:lstStyle/>
          <a:p>
            <a:pPr marL="269999" lvl="0" indent="-24349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do we need to review?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" name="Google Shape;314;p28">
            <a:extLst>
              <a:ext uri="{FF2B5EF4-FFF2-40B4-BE49-F238E27FC236}">
                <a16:creationId xmlns:a16="http://schemas.microsoft.com/office/drawing/2014/main" id="{818DD806-98DF-2A09-0448-CA1494AC1FA2}"/>
              </a:ext>
            </a:extLst>
          </p:cNvPr>
          <p:cNvSpPr txBox="1"/>
          <p:nvPr/>
        </p:nvSpPr>
        <p:spPr>
          <a:xfrm>
            <a:off x="6617385" y="5276565"/>
            <a:ext cx="4418400" cy="13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t" anchorCtr="0">
            <a:noAutofit/>
          </a:bodyPr>
          <a:lstStyle/>
          <a:p>
            <a:pPr marL="269999" lvl="0" indent="-24349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do we need to do? 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" name="Google Shape;315;p28">
            <a:extLst>
              <a:ext uri="{FF2B5EF4-FFF2-40B4-BE49-F238E27FC236}">
                <a16:creationId xmlns:a16="http://schemas.microsoft.com/office/drawing/2014/main" id="{9888FFB3-45D4-E1BB-07E0-2491DA6C1506}"/>
              </a:ext>
            </a:extLst>
          </p:cNvPr>
          <p:cNvSpPr txBox="1"/>
          <p:nvPr/>
        </p:nvSpPr>
        <p:spPr>
          <a:xfrm>
            <a:off x="6681210" y="3201865"/>
            <a:ext cx="2181000" cy="17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t" anchorCtr="0">
            <a:noAutofit/>
          </a:bodyPr>
          <a:lstStyle/>
          <a:p>
            <a:pPr marL="269999" lvl="0" indent="-24349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Impact on resources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" name="Google Shape;316;p28">
            <a:extLst>
              <a:ext uri="{FF2B5EF4-FFF2-40B4-BE49-F238E27FC236}">
                <a16:creationId xmlns:a16="http://schemas.microsoft.com/office/drawing/2014/main" id="{04A7A1C4-FDA4-014E-79FC-5957EA968009}"/>
              </a:ext>
            </a:extLst>
          </p:cNvPr>
          <p:cNvSpPr txBox="1"/>
          <p:nvPr/>
        </p:nvSpPr>
        <p:spPr>
          <a:xfrm>
            <a:off x="8858535" y="981615"/>
            <a:ext cx="2181000" cy="18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Direct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69999" lvl="0" indent="-24349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Xx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Indirect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69999" lvl="0" indent="-24349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elvetica Neue"/>
              <a:buChar char="●"/>
            </a:pPr>
            <a:r>
              <a:rPr lang="en-GB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xx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" name="Google Shape;317;p28">
            <a:extLst>
              <a:ext uri="{FF2B5EF4-FFF2-40B4-BE49-F238E27FC236}">
                <a16:creationId xmlns:a16="http://schemas.microsoft.com/office/drawing/2014/main" id="{67FDD6D5-75DF-74FE-A42A-FCA86C8DFF96}"/>
              </a:ext>
            </a:extLst>
          </p:cNvPr>
          <p:cNvSpPr txBox="1"/>
          <p:nvPr/>
        </p:nvSpPr>
        <p:spPr>
          <a:xfrm>
            <a:off x="2223935" y="161365"/>
            <a:ext cx="33039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latin typeface="Helvetica Neue"/>
                <a:ea typeface="Helvetica Neue"/>
                <a:cs typeface="Helvetica Neue"/>
                <a:sym typeface="Helvetica Neue"/>
              </a:rPr>
              <a:t>Business Continuity Canvas</a:t>
            </a:r>
            <a:endParaRPr sz="18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2EE97D1-E6F4-3198-233C-55427AF9760C}"/>
              </a:ext>
            </a:extLst>
          </p:cNvPr>
          <p:cNvSpPr/>
          <p:nvPr/>
        </p:nvSpPr>
        <p:spPr>
          <a:xfrm>
            <a:off x="0" y="6361611"/>
            <a:ext cx="509451" cy="496389"/>
          </a:xfrm>
          <a:prstGeom prst="rect">
            <a:avLst/>
          </a:prstGeom>
          <a:solidFill>
            <a:srgbClr val="F26522"/>
          </a:solidFill>
          <a:ln>
            <a:solidFill>
              <a:srgbClr val="F265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0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431953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SG - Yellow">
  <a:themeElements>
    <a:clrScheme name="Simple Light">
      <a:dk1>
        <a:srgbClr val="000000"/>
      </a:dk1>
      <a:lt1>
        <a:srgbClr val="FFFFFF"/>
      </a:lt1>
      <a:dk2>
        <a:srgbClr val="434343"/>
      </a:dk2>
      <a:lt2>
        <a:srgbClr val="FFFFFF"/>
      </a:lt2>
      <a:accent1>
        <a:srgbClr val="FF6F61"/>
      </a:accent1>
      <a:accent2>
        <a:srgbClr val="FEDC2A"/>
      </a:accent2>
      <a:accent3>
        <a:srgbClr val="79C698"/>
      </a:accent3>
      <a:accent4>
        <a:srgbClr val="7CB7DE"/>
      </a:accent4>
      <a:accent5>
        <a:srgbClr val="FFD3CF"/>
      </a:accent5>
      <a:accent6>
        <a:srgbClr val="D7EDE0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136</Words>
  <Application>Microsoft Office PowerPoint</Application>
  <PresentationFormat>Widescreen</PresentationFormat>
  <Paragraphs>71</Paragraphs>
  <Slides>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Aptos</vt:lpstr>
      <vt:lpstr>Aptos Display</vt:lpstr>
      <vt:lpstr>Arial</vt:lpstr>
      <vt:lpstr>Helvetica Neue</vt:lpstr>
      <vt:lpstr>Office Theme</vt:lpstr>
      <vt:lpstr>SG - Yellow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Bradley Woodcock</dc:creator>
  <cp:lastModifiedBy>Sean Stallan-Stritch</cp:lastModifiedBy>
  <cp:revision>4</cp:revision>
  <dcterms:created xsi:type="dcterms:W3CDTF">2026-01-12T23:48:38Z</dcterms:created>
  <dcterms:modified xsi:type="dcterms:W3CDTF">2026-01-16T04:21:22Z</dcterms:modified>
</cp:coreProperties>
</file>